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32918400" cy="51206400"/>
  <p:defaultTextStyle>
    <a:defPPr>
      <a:defRPr lang="en-US"/>
    </a:defPPr>
    <a:lvl1pPr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1pPr>
    <a:lvl2pPr marL="4572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2pPr>
    <a:lvl3pPr marL="9144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3pPr>
    <a:lvl4pPr marL="13716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4pPr>
    <a:lvl5pPr marL="18288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5pPr>
    <a:lvl6pPr marL="22860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6pPr>
    <a:lvl7pPr marL="27432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7pPr>
    <a:lvl8pPr marL="32004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8pPr>
    <a:lvl9pPr marL="36576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17" userDrawn="1">
          <p15:clr>
            <a:srgbClr val="A4A3A4"/>
          </p15:clr>
        </p15:guide>
        <p15:guide id="2" orient="horz" pos="19632" userDrawn="1">
          <p15:clr>
            <a:srgbClr val="A4A3A4"/>
          </p15:clr>
        </p15:guide>
        <p15:guide id="3" orient="horz" pos="3729" userDrawn="1">
          <p15:clr>
            <a:srgbClr val="A4A3A4"/>
          </p15:clr>
        </p15:guide>
        <p15:guide id="4" orient="horz" pos="2129" userDrawn="1">
          <p15:clr>
            <a:srgbClr val="A4A3A4"/>
          </p15:clr>
        </p15:guide>
        <p15:guide id="5" pos="6376" userDrawn="1">
          <p15:clr>
            <a:srgbClr val="A4A3A4"/>
          </p15:clr>
        </p15:guide>
        <p15:guide id="6" pos="7210" userDrawn="1">
          <p15:clr>
            <a:srgbClr val="A4A3A4"/>
          </p15:clr>
        </p15:guide>
        <p15:guide id="7" pos="13124" userDrawn="1">
          <p15:clr>
            <a:srgbClr val="A4A3A4"/>
          </p15:clr>
        </p15:guide>
        <p15:guide id="8" pos="21030" userDrawn="1">
          <p15:clr>
            <a:srgbClr val="A4A3A4"/>
          </p15:clr>
        </p15:guide>
        <p15:guide id="9" pos="986" userDrawn="1">
          <p15:clr>
            <a:srgbClr val="A4A3A4"/>
          </p15:clr>
        </p15:guide>
        <p15:guide id="10" pos="13997" userDrawn="1">
          <p15:clr>
            <a:srgbClr val="A4A3A4"/>
          </p15:clr>
        </p15:guide>
        <p15:guide id="11" pos="20197" userDrawn="1">
          <p15:clr>
            <a:srgbClr val="A4A3A4"/>
          </p15:clr>
        </p15:guide>
        <p15:guide id="12" pos="26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50" d="100"/>
          <a:sy n="50" d="100"/>
        </p:scale>
        <p:origin x="54" y="-1050"/>
      </p:cViewPr>
      <p:guideLst>
        <p:guide orient="horz" pos="717"/>
        <p:guide orient="horz" pos="19632"/>
        <p:guide orient="horz" pos="3729"/>
        <p:guide orient="horz" pos="2129"/>
        <p:guide pos="6376"/>
        <p:guide pos="7210"/>
        <p:guide pos="13124"/>
        <p:guide pos="21030"/>
        <p:guide pos="986"/>
        <p:guide pos="13997"/>
        <p:guide pos="20197"/>
        <p:guide pos="26461"/>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701B41-884C-BBF8-506A-936D9A6C3C5B}"/>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962BA387-BF44-03AA-9D01-4EAB0D56BD8A}"/>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C59D76ED-0B13-8E48-95C1-D04E5E6B4F3C}" type="datetime1">
              <a:rPr lang="en-US" altLang="en-US"/>
              <a:pPr/>
              <a:t>11/19/2025</a:t>
            </a:fld>
            <a:endParaRPr lang="en-US" altLang="en-US"/>
          </a:p>
        </p:txBody>
      </p:sp>
      <p:sp>
        <p:nvSpPr>
          <p:cNvPr id="4" name="Slide Image Placeholder 3">
            <a:extLst>
              <a:ext uri="{FF2B5EF4-FFF2-40B4-BE49-F238E27FC236}">
                <a16:creationId xmlns:a16="http://schemas.microsoft.com/office/drawing/2014/main" id="{B54291CC-40FE-40EE-08BE-FB95BBEA5CF9}"/>
              </a:ext>
            </a:extLst>
          </p:cNvPr>
          <p:cNvSpPr>
            <a:spLocks noGrp="1" noRot="1" noChangeAspect="1"/>
          </p:cNvSpPr>
          <p:nvPr>
            <p:ph type="sldImg" idx="2"/>
          </p:nvPr>
        </p:nvSpPr>
        <p:spPr>
          <a:xfrm>
            <a:off x="3657600" y="3840163"/>
            <a:ext cx="256032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12DE383B-2ACF-0462-C160-CC4154D7149C}"/>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A1E974-77D7-5808-8400-2F0536208E5B}"/>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02445726-0523-B495-70C5-E9D359E6C8AE}"/>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A10B0FB6-6D1A-E64E-BA21-1213AE68C7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80C4016E-7E02-BF7E-585E-E2F3978A9E70}"/>
              </a:ext>
            </a:extLst>
          </p:cNvPr>
          <p:cNvSpPr>
            <a:spLocks noGrp="1" noRot="1" noChangeAspect="1"/>
          </p:cNvSpPr>
          <p:nvPr>
            <p:ph type="sldImg"/>
          </p:nvPr>
        </p:nvSpPr>
        <p:spPr bwMode="auto">
          <a:xfrm>
            <a:off x="3657600" y="3840163"/>
            <a:ext cx="25603200" cy="19202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2074B44-83F3-3174-8744-980A54FF6D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9600">
              <a:solidFill>
                <a:srgbClr val="000000"/>
              </a:solidFill>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E2DBF1-2BAE-030A-B190-1F83508896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fld id="{305E23D9-8A8A-8744-A46F-2BC06A586DEF}" type="slidenum">
              <a:rPr lang="en-US" altLang="en-US" sz="1200">
                <a:latin typeface="Calibri" panose="020F0502020204030204" pitchFamily="34" charset="0"/>
              </a:rPr>
              <a:pPr eaLnBrk="1" hangingPunct="1"/>
              <a:t>1</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70" y="10226675"/>
            <a:ext cx="37308064" cy="7054850"/>
          </a:xfrm>
        </p:spPr>
        <p:txBody>
          <a:bodyPr/>
          <a:lstStyle/>
          <a:p>
            <a:r>
              <a:rPr lang="en-US"/>
              <a:t>Click to edit Master title style</a:t>
            </a:r>
          </a:p>
        </p:txBody>
      </p:sp>
      <p:sp>
        <p:nvSpPr>
          <p:cNvPr id="3" name="Subtitle 2"/>
          <p:cNvSpPr>
            <a:spLocks noGrp="1"/>
          </p:cNvSpPr>
          <p:nvPr>
            <p:ph type="subTitle" idx="1"/>
          </p:nvPr>
        </p:nvSpPr>
        <p:spPr>
          <a:xfrm>
            <a:off x="6583136" y="18653126"/>
            <a:ext cx="30724929" cy="8413750"/>
          </a:xfrm>
        </p:spPr>
        <p:txBody>
          <a:bodyPr/>
          <a:lstStyle>
            <a:lvl1pPr marL="0" indent="0" algn="ctr">
              <a:buNone/>
              <a:defRPr/>
            </a:lvl1pPr>
            <a:lvl2pPr marL="391866" indent="0" algn="ctr">
              <a:buNone/>
              <a:defRPr/>
            </a:lvl2pPr>
            <a:lvl3pPr marL="783732" indent="0" algn="ctr">
              <a:buNone/>
              <a:defRPr/>
            </a:lvl3pPr>
            <a:lvl4pPr marL="1175598" indent="0" algn="ctr">
              <a:buNone/>
              <a:defRPr/>
            </a:lvl4pPr>
            <a:lvl5pPr marL="1567464" indent="0" algn="ctr">
              <a:buNone/>
              <a:defRPr/>
            </a:lvl5pPr>
            <a:lvl6pPr marL="1959331" indent="0" algn="ctr">
              <a:buNone/>
              <a:defRPr/>
            </a:lvl6pPr>
            <a:lvl7pPr marL="2351197" indent="0" algn="ctr">
              <a:buNone/>
              <a:defRPr/>
            </a:lvl7pPr>
            <a:lvl8pPr marL="2743063" indent="0" algn="ctr">
              <a:buNone/>
              <a:defRPr/>
            </a:lvl8pPr>
            <a:lvl9pPr marL="313492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E47FA77-3320-6816-DD9E-CA5861AF58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E07E52-070B-78DD-460E-B7A52EB0C6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7F9742F-419F-3A20-B414-A4C6AA4DD6A2}"/>
              </a:ext>
            </a:extLst>
          </p:cNvPr>
          <p:cNvSpPr>
            <a:spLocks noGrp="1" noChangeArrowheads="1"/>
          </p:cNvSpPr>
          <p:nvPr>
            <p:ph type="sldNum" sz="quarter" idx="12"/>
          </p:nvPr>
        </p:nvSpPr>
        <p:spPr>
          <a:ln/>
        </p:spPr>
        <p:txBody>
          <a:bodyPr/>
          <a:lstStyle>
            <a:lvl1pPr>
              <a:defRPr/>
            </a:lvl1pPr>
          </a:lstStyle>
          <a:p>
            <a:fld id="{AE8FCE80-06FD-F947-AC9E-74B361E2DFAB}" type="slidenum">
              <a:rPr lang="en-US" altLang="en-US"/>
              <a:pPr/>
              <a:t>‹#›</a:t>
            </a:fld>
            <a:endParaRPr lang="en-US" altLang="en-US"/>
          </a:p>
        </p:txBody>
      </p:sp>
    </p:spTree>
    <p:extLst>
      <p:ext uri="{BB962C8B-B14F-4D97-AF65-F5344CB8AC3E}">
        <p14:creationId xmlns:p14="http://schemas.microsoft.com/office/powerpoint/2010/main" val="290347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5E8B19-0584-ACE4-5683-DE11DD48D3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8A45F6-8414-A6A6-2B1E-2BA95C3294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09D727-C5F0-8345-CD42-F36632CC8C0A}"/>
              </a:ext>
            </a:extLst>
          </p:cNvPr>
          <p:cNvSpPr>
            <a:spLocks noGrp="1" noChangeArrowheads="1"/>
          </p:cNvSpPr>
          <p:nvPr>
            <p:ph type="sldNum" sz="quarter" idx="12"/>
          </p:nvPr>
        </p:nvSpPr>
        <p:spPr>
          <a:ln/>
        </p:spPr>
        <p:txBody>
          <a:bodyPr/>
          <a:lstStyle>
            <a:lvl1pPr>
              <a:defRPr/>
            </a:lvl1pPr>
          </a:lstStyle>
          <a:p>
            <a:fld id="{7A826921-3C78-0E4A-B9A7-99511736FD19}" type="slidenum">
              <a:rPr lang="en-US" altLang="en-US"/>
              <a:pPr/>
              <a:t>‹#›</a:t>
            </a:fld>
            <a:endParaRPr lang="en-US" altLang="en-US"/>
          </a:p>
        </p:txBody>
      </p:sp>
    </p:spTree>
    <p:extLst>
      <p:ext uri="{BB962C8B-B14F-4D97-AF65-F5344CB8AC3E}">
        <p14:creationId xmlns:p14="http://schemas.microsoft.com/office/powerpoint/2010/main" val="36239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298" y="2925763"/>
            <a:ext cx="9326336"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568" y="2925763"/>
            <a:ext cx="2785110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CA7B812-0D7F-4753-B7D0-A9B53C2E13D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13F17A8-B525-1D15-AE59-0836A2E174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9F06A5-D88E-1636-B820-B8CC0005E8DB}"/>
              </a:ext>
            </a:extLst>
          </p:cNvPr>
          <p:cNvSpPr>
            <a:spLocks noGrp="1" noChangeArrowheads="1"/>
          </p:cNvSpPr>
          <p:nvPr>
            <p:ph type="sldNum" sz="quarter" idx="12"/>
          </p:nvPr>
        </p:nvSpPr>
        <p:spPr>
          <a:ln/>
        </p:spPr>
        <p:txBody>
          <a:bodyPr/>
          <a:lstStyle>
            <a:lvl1pPr>
              <a:defRPr/>
            </a:lvl1pPr>
          </a:lstStyle>
          <a:p>
            <a:fld id="{1B032435-5833-8243-B441-32925D841BE7}" type="slidenum">
              <a:rPr lang="en-US" altLang="en-US"/>
              <a:pPr/>
              <a:t>‹#›</a:t>
            </a:fld>
            <a:endParaRPr lang="en-US" altLang="en-US"/>
          </a:p>
        </p:txBody>
      </p:sp>
    </p:spTree>
    <p:extLst>
      <p:ext uri="{BB962C8B-B14F-4D97-AF65-F5344CB8AC3E}">
        <p14:creationId xmlns:p14="http://schemas.microsoft.com/office/powerpoint/2010/main" val="230634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926144-C9A6-C6E9-A7C4-E265C74494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96CE93-F9B4-44C0-03ED-9053C6D94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C1B96A-B5A9-5D2A-9668-36B04A629B16}"/>
              </a:ext>
            </a:extLst>
          </p:cNvPr>
          <p:cNvSpPr>
            <a:spLocks noGrp="1" noChangeArrowheads="1"/>
          </p:cNvSpPr>
          <p:nvPr>
            <p:ph type="sldNum" sz="quarter" idx="12"/>
          </p:nvPr>
        </p:nvSpPr>
        <p:spPr>
          <a:ln/>
        </p:spPr>
        <p:txBody>
          <a:bodyPr/>
          <a:lstStyle>
            <a:lvl1pPr>
              <a:defRPr/>
            </a:lvl1pPr>
          </a:lstStyle>
          <a:p>
            <a:fld id="{1E6D51AF-6A7F-6348-AEBB-DC6D62E7EEF0}" type="slidenum">
              <a:rPr lang="en-US" altLang="en-US"/>
              <a:pPr/>
              <a:t>‹#›</a:t>
            </a:fld>
            <a:endParaRPr lang="en-US" altLang="en-US"/>
          </a:p>
        </p:txBody>
      </p:sp>
    </p:spTree>
    <p:extLst>
      <p:ext uri="{BB962C8B-B14F-4D97-AF65-F5344CB8AC3E}">
        <p14:creationId xmlns:p14="http://schemas.microsoft.com/office/powerpoint/2010/main" val="1211266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8064" cy="6537325"/>
          </a:xfrm>
        </p:spPr>
        <p:txBody>
          <a:bodyPr anchor="t"/>
          <a:lstStyle>
            <a:lvl1pPr algn="l">
              <a:defRPr sz="3428" b="1" cap="all"/>
            </a:lvl1pPr>
          </a:lstStyle>
          <a:p>
            <a:r>
              <a:rPr lang="en-US"/>
              <a:t>Click to edit Master title style</a:t>
            </a:r>
          </a:p>
        </p:txBody>
      </p:sp>
      <p:sp>
        <p:nvSpPr>
          <p:cNvPr id="3" name="Text Placeholder 2"/>
          <p:cNvSpPr>
            <a:spLocks noGrp="1"/>
          </p:cNvSpPr>
          <p:nvPr>
            <p:ph type="body" idx="1"/>
          </p:nvPr>
        </p:nvSpPr>
        <p:spPr>
          <a:xfrm>
            <a:off x="3467101" y="13952539"/>
            <a:ext cx="37308064" cy="7200900"/>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DB05D977-56DC-69DD-23AF-4ABF5DD410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2F961F-A46C-8EDB-9B2E-082B353F67A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8AD259-0697-D60D-E116-59C5B30EE5BD}"/>
              </a:ext>
            </a:extLst>
          </p:cNvPr>
          <p:cNvSpPr>
            <a:spLocks noGrp="1" noChangeArrowheads="1"/>
          </p:cNvSpPr>
          <p:nvPr>
            <p:ph type="sldNum" sz="quarter" idx="12"/>
          </p:nvPr>
        </p:nvSpPr>
        <p:spPr>
          <a:ln/>
        </p:spPr>
        <p:txBody>
          <a:bodyPr/>
          <a:lstStyle>
            <a:lvl1pPr>
              <a:defRPr/>
            </a:lvl1pPr>
          </a:lstStyle>
          <a:p>
            <a:fld id="{EC2CA73A-CD60-BA44-8592-EF34EDBC8827}" type="slidenum">
              <a:rPr lang="en-US" altLang="en-US"/>
              <a:pPr/>
              <a:t>‹#›</a:t>
            </a:fld>
            <a:endParaRPr lang="en-US" altLang="en-US"/>
          </a:p>
        </p:txBody>
      </p:sp>
    </p:spTree>
    <p:extLst>
      <p:ext uri="{BB962C8B-B14F-4D97-AF65-F5344CB8AC3E}">
        <p14:creationId xmlns:p14="http://schemas.microsoft.com/office/powerpoint/2010/main" val="91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570" y="9510714"/>
            <a:ext cx="18588717"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0914" y="9510714"/>
            <a:ext cx="18588718"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34BB650-43DB-52ED-0C10-79A8B43C6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0EFE034-2CF5-FED6-F223-CD5B7D269B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C1F0E23-8E4D-171B-5943-82666F547623}"/>
              </a:ext>
            </a:extLst>
          </p:cNvPr>
          <p:cNvSpPr>
            <a:spLocks noGrp="1" noChangeArrowheads="1"/>
          </p:cNvSpPr>
          <p:nvPr>
            <p:ph type="sldNum" sz="quarter" idx="12"/>
          </p:nvPr>
        </p:nvSpPr>
        <p:spPr>
          <a:ln/>
        </p:spPr>
        <p:txBody>
          <a:bodyPr/>
          <a:lstStyle>
            <a:lvl1pPr>
              <a:defRPr/>
            </a:lvl1pPr>
          </a:lstStyle>
          <a:p>
            <a:fld id="{1E3AB204-B9C2-CD44-A158-5074E941652E}" type="slidenum">
              <a:rPr lang="en-US" altLang="en-US"/>
              <a:pPr/>
              <a:t>‹#›</a:t>
            </a:fld>
            <a:endParaRPr lang="en-US" altLang="en-US"/>
          </a:p>
        </p:txBody>
      </p:sp>
    </p:spTree>
    <p:extLst>
      <p:ext uri="{BB962C8B-B14F-4D97-AF65-F5344CB8AC3E}">
        <p14:creationId xmlns:p14="http://schemas.microsoft.com/office/powerpoint/2010/main" val="337053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834" y="1317625"/>
            <a:ext cx="39501536"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833" y="7369176"/>
            <a:ext cx="19392900"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4" name="Content Placeholder 3"/>
          <p:cNvSpPr>
            <a:spLocks noGrp="1"/>
          </p:cNvSpPr>
          <p:nvPr>
            <p:ph sz="half" idx="2"/>
          </p:nvPr>
        </p:nvSpPr>
        <p:spPr>
          <a:xfrm>
            <a:off x="2194833" y="10439401"/>
            <a:ext cx="19392900"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664" y="7369176"/>
            <a:ext cx="19399704"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6" name="Content Placeholder 5"/>
          <p:cNvSpPr>
            <a:spLocks noGrp="1"/>
          </p:cNvSpPr>
          <p:nvPr>
            <p:ph sz="quarter" idx="4"/>
          </p:nvPr>
        </p:nvSpPr>
        <p:spPr>
          <a:xfrm>
            <a:off x="22296664" y="10439401"/>
            <a:ext cx="19399704"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6FC37D7-E65C-0361-E617-9EBB53D2EBE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30AFFB6-BE3B-D8A7-2BCA-DFB72A4403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452525B-664A-B5B4-8744-C1350804ECAD}"/>
              </a:ext>
            </a:extLst>
          </p:cNvPr>
          <p:cNvSpPr>
            <a:spLocks noGrp="1" noChangeArrowheads="1"/>
          </p:cNvSpPr>
          <p:nvPr>
            <p:ph type="sldNum" sz="quarter" idx="12"/>
          </p:nvPr>
        </p:nvSpPr>
        <p:spPr>
          <a:ln/>
        </p:spPr>
        <p:txBody>
          <a:bodyPr/>
          <a:lstStyle>
            <a:lvl1pPr>
              <a:defRPr/>
            </a:lvl1pPr>
          </a:lstStyle>
          <a:p>
            <a:fld id="{CA73CD3B-35F2-7C4E-AFF6-AEF1DE5A3DEC}" type="slidenum">
              <a:rPr lang="en-US" altLang="en-US"/>
              <a:pPr/>
              <a:t>‹#›</a:t>
            </a:fld>
            <a:endParaRPr lang="en-US" altLang="en-US"/>
          </a:p>
        </p:txBody>
      </p:sp>
    </p:spTree>
    <p:extLst>
      <p:ext uri="{BB962C8B-B14F-4D97-AF65-F5344CB8AC3E}">
        <p14:creationId xmlns:p14="http://schemas.microsoft.com/office/powerpoint/2010/main" val="3862003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9B7D81-6081-CEE9-DB96-92E675C15F0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E1B8A8C-F412-DB46-C7FC-2C68375289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AFD3E47-45E6-499A-7E2D-48EE319A509D}"/>
              </a:ext>
            </a:extLst>
          </p:cNvPr>
          <p:cNvSpPr>
            <a:spLocks noGrp="1" noChangeArrowheads="1"/>
          </p:cNvSpPr>
          <p:nvPr>
            <p:ph type="sldNum" sz="quarter" idx="12"/>
          </p:nvPr>
        </p:nvSpPr>
        <p:spPr>
          <a:ln/>
        </p:spPr>
        <p:txBody>
          <a:bodyPr/>
          <a:lstStyle>
            <a:lvl1pPr>
              <a:defRPr/>
            </a:lvl1pPr>
          </a:lstStyle>
          <a:p>
            <a:fld id="{7CCFFC70-1A3A-C34E-BC1F-2509DDC4E201}" type="slidenum">
              <a:rPr lang="en-US" altLang="en-US"/>
              <a:pPr/>
              <a:t>‹#›</a:t>
            </a:fld>
            <a:endParaRPr lang="en-US" altLang="en-US"/>
          </a:p>
        </p:txBody>
      </p:sp>
    </p:spTree>
    <p:extLst>
      <p:ext uri="{BB962C8B-B14F-4D97-AF65-F5344CB8AC3E}">
        <p14:creationId xmlns:p14="http://schemas.microsoft.com/office/powerpoint/2010/main" val="31074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75BF15E-A02D-D6D3-5D44-BA772F1C5F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ED63330-9206-58AE-7A13-2431C787AD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8C50FB4-67AD-23CB-7AD9-60646E2EA066}"/>
              </a:ext>
            </a:extLst>
          </p:cNvPr>
          <p:cNvSpPr>
            <a:spLocks noGrp="1" noChangeArrowheads="1"/>
          </p:cNvSpPr>
          <p:nvPr>
            <p:ph type="sldNum" sz="quarter" idx="12"/>
          </p:nvPr>
        </p:nvSpPr>
        <p:spPr>
          <a:ln/>
        </p:spPr>
        <p:txBody>
          <a:bodyPr/>
          <a:lstStyle>
            <a:lvl1pPr>
              <a:defRPr/>
            </a:lvl1pPr>
          </a:lstStyle>
          <a:p>
            <a:fld id="{2CBBE57B-8E99-9E43-A42C-815F4273A36C}" type="slidenum">
              <a:rPr lang="en-US" altLang="en-US"/>
              <a:pPr/>
              <a:t>‹#›</a:t>
            </a:fld>
            <a:endParaRPr lang="en-US" altLang="en-US"/>
          </a:p>
        </p:txBody>
      </p:sp>
    </p:spTree>
    <p:extLst>
      <p:ext uri="{BB962C8B-B14F-4D97-AF65-F5344CB8AC3E}">
        <p14:creationId xmlns:p14="http://schemas.microsoft.com/office/powerpoint/2010/main" val="369402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3" y="1311275"/>
            <a:ext cx="14439900" cy="5576888"/>
          </a:xfrm>
        </p:spPr>
        <p:txBody>
          <a:bodyPr anchor="b"/>
          <a:lstStyle>
            <a:lvl1pPr algn="l">
              <a:defRPr sz="1714" b="1"/>
            </a:lvl1pPr>
          </a:lstStyle>
          <a:p>
            <a:r>
              <a:rPr lang="en-US"/>
              <a:t>Click to edit Master title style</a:t>
            </a:r>
          </a:p>
        </p:txBody>
      </p:sp>
      <p:sp>
        <p:nvSpPr>
          <p:cNvPr id="3" name="Content Placeholder 2"/>
          <p:cNvSpPr>
            <a:spLocks noGrp="1"/>
          </p:cNvSpPr>
          <p:nvPr>
            <p:ph idx="1"/>
          </p:nvPr>
        </p:nvSpPr>
        <p:spPr>
          <a:xfrm>
            <a:off x="17159968" y="1311276"/>
            <a:ext cx="24536400" cy="28093988"/>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833" y="6888163"/>
            <a:ext cx="14439900" cy="22517100"/>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1A84B672-86A2-42B1-02F8-0AAF71EF85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3CBAB7D-4FA3-2121-7943-6FE92D58E5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3E07F56-EA4E-3C16-352A-704699CF2FE1}"/>
              </a:ext>
            </a:extLst>
          </p:cNvPr>
          <p:cNvSpPr>
            <a:spLocks noGrp="1" noChangeArrowheads="1"/>
          </p:cNvSpPr>
          <p:nvPr>
            <p:ph type="sldNum" sz="quarter" idx="12"/>
          </p:nvPr>
        </p:nvSpPr>
        <p:spPr>
          <a:ln/>
        </p:spPr>
        <p:txBody>
          <a:bodyPr/>
          <a:lstStyle>
            <a:lvl1pPr>
              <a:defRPr/>
            </a:lvl1pPr>
          </a:lstStyle>
          <a:p>
            <a:fld id="{CC3CD7FB-53C1-564F-9ED9-A85E7CA12F9D}" type="slidenum">
              <a:rPr lang="en-US" altLang="en-US"/>
              <a:pPr/>
              <a:t>‹#›</a:t>
            </a:fld>
            <a:endParaRPr lang="en-US" altLang="en-US"/>
          </a:p>
        </p:txBody>
      </p:sp>
    </p:spTree>
    <p:extLst>
      <p:ext uri="{BB962C8B-B14F-4D97-AF65-F5344CB8AC3E}">
        <p14:creationId xmlns:p14="http://schemas.microsoft.com/office/powerpoint/2010/main" val="107803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37" y="23042563"/>
            <a:ext cx="26335264" cy="2720975"/>
          </a:xfrm>
        </p:spPr>
        <p:txBody>
          <a:bodyPr anchor="b"/>
          <a:lstStyle>
            <a:lvl1pPr algn="l">
              <a:defRPr sz="1714" b="1"/>
            </a:lvl1pPr>
          </a:lstStyle>
          <a:p>
            <a:r>
              <a:rPr lang="en-US"/>
              <a:t>Click to edit Master title style</a:t>
            </a:r>
          </a:p>
        </p:txBody>
      </p:sp>
      <p:sp>
        <p:nvSpPr>
          <p:cNvPr id="3" name="Picture Placeholder 2"/>
          <p:cNvSpPr>
            <a:spLocks noGrp="1"/>
          </p:cNvSpPr>
          <p:nvPr>
            <p:ph type="pic" idx="1"/>
          </p:nvPr>
        </p:nvSpPr>
        <p:spPr>
          <a:xfrm>
            <a:off x="8602437" y="2941639"/>
            <a:ext cx="26335264" cy="19750087"/>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en-US" noProof="0"/>
          </a:p>
        </p:txBody>
      </p:sp>
      <p:sp>
        <p:nvSpPr>
          <p:cNvPr id="4" name="Text Placeholder 3"/>
          <p:cNvSpPr>
            <a:spLocks noGrp="1"/>
          </p:cNvSpPr>
          <p:nvPr>
            <p:ph type="body" sz="half" idx="2"/>
          </p:nvPr>
        </p:nvSpPr>
        <p:spPr>
          <a:xfrm>
            <a:off x="8602437" y="25763539"/>
            <a:ext cx="26335264" cy="3862387"/>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D17E2224-1E5E-4E36-92C8-2656A473BA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83F41BA-297C-DC49-76A6-8E44B5C818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BC3DB0-06C8-BDB4-AA87-FDC33FD5BB6B}"/>
              </a:ext>
            </a:extLst>
          </p:cNvPr>
          <p:cNvSpPr>
            <a:spLocks noGrp="1" noChangeArrowheads="1"/>
          </p:cNvSpPr>
          <p:nvPr>
            <p:ph type="sldNum" sz="quarter" idx="12"/>
          </p:nvPr>
        </p:nvSpPr>
        <p:spPr>
          <a:ln/>
        </p:spPr>
        <p:txBody>
          <a:bodyPr/>
          <a:lstStyle>
            <a:lvl1pPr>
              <a:defRPr/>
            </a:lvl1pPr>
          </a:lstStyle>
          <a:p>
            <a:fld id="{85138FC0-E2DF-DF45-9719-2B12DAE4CB5A}" type="slidenum">
              <a:rPr lang="en-US" altLang="en-US"/>
              <a:pPr/>
              <a:t>‹#›</a:t>
            </a:fld>
            <a:endParaRPr lang="en-US" altLang="en-US"/>
          </a:p>
        </p:txBody>
      </p:sp>
    </p:spTree>
    <p:extLst>
      <p:ext uri="{BB962C8B-B14F-4D97-AF65-F5344CB8AC3E}">
        <p14:creationId xmlns:p14="http://schemas.microsoft.com/office/powerpoint/2010/main" val="26027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AEB5770-56FA-FB0C-7AF8-8110D42B30CC}"/>
              </a:ext>
            </a:extLst>
          </p:cNvPr>
          <p:cNvSpPr>
            <a:spLocks noGrp="1" noChangeArrowheads="1"/>
          </p:cNvSpPr>
          <p:nvPr>
            <p:ph type="title"/>
          </p:nvPr>
        </p:nvSpPr>
        <p:spPr bwMode="auto">
          <a:xfrm>
            <a:off x="3291569" y="2926080"/>
            <a:ext cx="37308064"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AFDE3F5-C0E6-1DDF-3B2D-2BCC10AEBA0B}"/>
              </a:ext>
            </a:extLst>
          </p:cNvPr>
          <p:cNvSpPr>
            <a:spLocks noGrp="1" noChangeArrowheads="1"/>
          </p:cNvSpPr>
          <p:nvPr>
            <p:ph type="body" idx="1"/>
          </p:nvPr>
        </p:nvSpPr>
        <p:spPr bwMode="auto">
          <a:xfrm>
            <a:off x="3291569" y="9511393"/>
            <a:ext cx="37308064" cy="1974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566CA7D-1291-D9DF-27A3-D83EEDD06757}"/>
              </a:ext>
            </a:extLst>
          </p:cNvPr>
          <p:cNvSpPr>
            <a:spLocks noGrp="1" noChangeArrowheads="1"/>
          </p:cNvSpPr>
          <p:nvPr>
            <p:ph type="dt" sz="half" idx="2"/>
          </p:nvPr>
        </p:nvSpPr>
        <p:spPr bwMode="auto">
          <a:xfrm>
            <a:off x="3291568"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defRPr sz="5314">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6C0BBD47-C63A-6007-8495-2E8E0FE260DF}"/>
              </a:ext>
            </a:extLst>
          </p:cNvPr>
          <p:cNvSpPr>
            <a:spLocks noGrp="1" noChangeArrowheads="1"/>
          </p:cNvSpPr>
          <p:nvPr>
            <p:ph type="ftr" sz="quarter" idx="3"/>
          </p:nvPr>
        </p:nvSpPr>
        <p:spPr bwMode="auto">
          <a:xfrm>
            <a:off x="14996433" y="29992320"/>
            <a:ext cx="13898336"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a:defRPr sz="5314">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F21E4265-4DB0-D59F-FFEE-DDB52A342FC9}"/>
              </a:ext>
            </a:extLst>
          </p:cNvPr>
          <p:cNvSpPr>
            <a:spLocks noGrp="1" noChangeArrowheads="1"/>
          </p:cNvSpPr>
          <p:nvPr>
            <p:ph type="sldNum" sz="quarter" idx="4"/>
          </p:nvPr>
        </p:nvSpPr>
        <p:spPr bwMode="auto">
          <a:xfrm>
            <a:off x="31455633"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a:defRPr sz="5314">
                <a:latin typeface="Times New Roman" panose="02020603050405020304" pitchFamily="18" charset="0"/>
              </a:defRPr>
            </a:lvl1pPr>
          </a:lstStyle>
          <a:p>
            <a:fld id="{E512C659-9E24-1B43-AA3C-126942D65BF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92779" rtl="0" eaLnBrk="0" fontAlgn="base" hangingPunct="0">
        <a:spcBef>
          <a:spcPct val="0"/>
        </a:spcBef>
        <a:spcAft>
          <a:spcPct val="0"/>
        </a:spcAft>
        <a:defRPr sz="16799">
          <a:solidFill>
            <a:schemeClr val="tx2"/>
          </a:solidFill>
          <a:latin typeface="+mj-lt"/>
          <a:ea typeface="ＭＳ Ｐゴシック" pitchFamily="-65" charset="-128"/>
          <a:cs typeface="ＭＳ Ｐゴシック" pitchFamily="-65" charset="-128"/>
        </a:defRPr>
      </a:lvl1pPr>
      <a:lvl2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2pPr>
      <a:lvl3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3pPr>
      <a:lvl4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4pPr>
      <a:lvl5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5pPr>
      <a:lvl6pPr marL="391866" algn="ctr" defTabSz="3492779" rtl="0" fontAlgn="base">
        <a:spcBef>
          <a:spcPct val="0"/>
        </a:spcBef>
        <a:spcAft>
          <a:spcPct val="0"/>
        </a:spcAft>
        <a:defRPr sz="16799">
          <a:solidFill>
            <a:schemeClr val="tx2"/>
          </a:solidFill>
          <a:latin typeface="Times New Roman" pitchFamily="-65" charset="0"/>
        </a:defRPr>
      </a:lvl6pPr>
      <a:lvl7pPr marL="783732" algn="ctr" defTabSz="3492779" rtl="0" fontAlgn="base">
        <a:spcBef>
          <a:spcPct val="0"/>
        </a:spcBef>
        <a:spcAft>
          <a:spcPct val="0"/>
        </a:spcAft>
        <a:defRPr sz="16799">
          <a:solidFill>
            <a:schemeClr val="tx2"/>
          </a:solidFill>
          <a:latin typeface="Times New Roman" pitchFamily="-65" charset="0"/>
        </a:defRPr>
      </a:lvl7pPr>
      <a:lvl8pPr marL="1175598" algn="ctr" defTabSz="3492779" rtl="0" fontAlgn="base">
        <a:spcBef>
          <a:spcPct val="0"/>
        </a:spcBef>
        <a:spcAft>
          <a:spcPct val="0"/>
        </a:spcAft>
        <a:defRPr sz="16799">
          <a:solidFill>
            <a:schemeClr val="tx2"/>
          </a:solidFill>
          <a:latin typeface="Times New Roman" pitchFamily="-65" charset="0"/>
        </a:defRPr>
      </a:lvl8pPr>
      <a:lvl9pPr marL="1567464" algn="ctr" defTabSz="3492779" rtl="0" fontAlgn="base">
        <a:spcBef>
          <a:spcPct val="0"/>
        </a:spcBef>
        <a:spcAft>
          <a:spcPct val="0"/>
        </a:spcAft>
        <a:defRPr sz="16799">
          <a:solidFill>
            <a:schemeClr val="tx2"/>
          </a:solidFill>
          <a:latin typeface="Times New Roman" pitchFamily="-65" charset="0"/>
        </a:defRPr>
      </a:lvl9pPr>
    </p:titleStyle>
    <p:bodyStyle>
      <a:lvl1pPr marL="1310303" indent="-1310303" algn="l" defTabSz="3492779" rtl="0" eaLnBrk="0" fontAlgn="base" hangingPunct="0">
        <a:spcBef>
          <a:spcPct val="20000"/>
        </a:spcBef>
        <a:spcAft>
          <a:spcPct val="0"/>
        </a:spcAft>
        <a:buChar char="•"/>
        <a:defRPr sz="12257">
          <a:solidFill>
            <a:schemeClr val="tx1"/>
          </a:solidFill>
          <a:latin typeface="+mn-lt"/>
          <a:ea typeface="ＭＳ Ｐゴシック" pitchFamily="-65" charset="-128"/>
          <a:cs typeface="ＭＳ Ｐゴシック" pitchFamily="-65" charset="-128"/>
        </a:defRPr>
      </a:lvl1pPr>
      <a:lvl2pPr marL="2838308" indent="-1091238" algn="l" defTabSz="3492779" rtl="0" eaLnBrk="0" fontAlgn="base" hangingPunct="0">
        <a:spcBef>
          <a:spcPct val="20000"/>
        </a:spcBef>
        <a:spcAft>
          <a:spcPct val="0"/>
        </a:spcAft>
        <a:buChar char="–"/>
        <a:defRPr sz="10714">
          <a:solidFill>
            <a:schemeClr val="tx1"/>
          </a:solidFill>
          <a:latin typeface="+mn-lt"/>
          <a:ea typeface="ＭＳ Ｐゴシック" pitchFamily="-65" charset="-128"/>
          <a:cs typeface="ＭＳ Ｐゴシック" charset="0"/>
        </a:defRPr>
      </a:lvl2pPr>
      <a:lvl3pPr marL="4366314" indent="-873535" algn="l" defTabSz="3492779" rtl="0" eaLnBrk="0" fontAlgn="base" hangingPunct="0">
        <a:spcBef>
          <a:spcPct val="20000"/>
        </a:spcBef>
        <a:spcAft>
          <a:spcPct val="0"/>
        </a:spcAft>
        <a:buChar char="•"/>
        <a:defRPr sz="9171">
          <a:solidFill>
            <a:schemeClr val="tx1"/>
          </a:solidFill>
          <a:latin typeface="+mn-lt"/>
          <a:ea typeface="ＭＳ Ｐゴシック" pitchFamily="-65" charset="-128"/>
          <a:cs typeface="ＭＳ Ｐゴシック" charset="0"/>
        </a:defRPr>
      </a:lvl3pPr>
      <a:lvl4pPr marL="6113384" indent="-87353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4pPr>
      <a:lvl5pPr marL="7859093" indent="-87217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5pPr>
      <a:lvl6pPr marL="8250959" indent="-872175" algn="l" defTabSz="3492779" rtl="0" fontAlgn="base">
        <a:spcBef>
          <a:spcPct val="20000"/>
        </a:spcBef>
        <a:spcAft>
          <a:spcPct val="0"/>
        </a:spcAft>
        <a:buChar char="»"/>
        <a:defRPr sz="7628">
          <a:solidFill>
            <a:schemeClr val="tx1"/>
          </a:solidFill>
          <a:latin typeface="+mn-lt"/>
          <a:ea typeface="ＭＳ Ｐゴシック" pitchFamily="-65" charset="-128"/>
        </a:defRPr>
      </a:lvl6pPr>
      <a:lvl7pPr marL="8642825" indent="-872175" algn="l" defTabSz="3492779" rtl="0" fontAlgn="base">
        <a:spcBef>
          <a:spcPct val="20000"/>
        </a:spcBef>
        <a:spcAft>
          <a:spcPct val="0"/>
        </a:spcAft>
        <a:buChar char="»"/>
        <a:defRPr sz="7628">
          <a:solidFill>
            <a:schemeClr val="tx1"/>
          </a:solidFill>
          <a:latin typeface="+mn-lt"/>
          <a:ea typeface="ＭＳ Ｐゴシック" pitchFamily="-65" charset="-128"/>
        </a:defRPr>
      </a:lvl7pPr>
      <a:lvl8pPr marL="9034691" indent="-872175" algn="l" defTabSz="3492779" rtl="0" fontAlgn="base">
        <a:spcBef>
          <a:spcPct val="20000"/>
        </a:spcBef>
        <a:spcAft>
          <a:spcPct val="0"/>
        </a:spcAft>
        <a:buChar char="»"/>
        <a:defRPr sz="7628">
          <a:solidFill>
            <a:schemeClr val="tx1"/>
          </a:solidFill>
          <a:latin typeface="+mn-lt"/>
          <a:ea typeface="ＭＳ Ｐゴシック" pitchFamily="-65" charset="-128"/>
        </a:defRPr>
      </a:lvl8pPr>
      <a:lvl9pPr marL="9426557" indent="-872175" algn="l" defTabSz="3492779" rtl="0" fontAlgn="base">
        <a:spcBef>
          <a:spcPct val="20000"/>
        </a:spcBef>
        <a:spcAft>
          <a:spcPct val="0"/>
        </a:spcAft>
        <a:buChar char="»"/>
        <a:defRPr sz="7628">
          <a:solidFill>
            <a:schemeClr val="tx1"/>
          </a:solidFill>
          <a:latin typeface="+mn-lt"/>
          <a:ea typeface="ＭＳ Ｐゴシック" pitchFamily="-65" charset="-128"/>
        </a:defRPr>
      </a:lvl9pPr>
    </p:bodyStyle>
    <p:otherStyle>
      <a:defPPr>
        <a:defRPr lang="en-US"/>
      </a:defPPr>
      <a:lvl1pPr marL="0" algn="l" defTabSz="391866" rtl="0" eaLnBrk="1" latinLnBrk="0" hangingPunct="1">
        <a:defRPr sz="1543" kern="1200">
          <a:solidFill>
            <a:schemeClr val="tx1"/>
          </a:solidFill>
          <a:latin typeface="+mn-lt"/>
          <a:ea typeface="+mn-ea"/>
          <a:cs typeface="+mn-cs"/>
        </a:defRPr>
      </a:lvl1pPr>
      <a:lvl2pPr marL="391866" algn="l" defTabSz="391866" rtl="0" eaLnBrk="1" latinLnBrk="0" hangingPunct="1">
        <a:defRPr sz="1543" kern="1200">
          <a:solidFill>
            <a:schemeClr val="tx1"/>
          </a:solidFill>
          <a:latin typeface="+mn-lt"/>
          <a:ea typeface="+mn-ea"/>
          <a:cs typeface="+mn-cs"/>
        </a:defRPr>
      </a:lvl2pPr>
      <a:lvl3pPr marL="783732" algn="l" defTabSz="391866" rtl="0" eaLnBrk="1" latinLnBrk="0" hangingPunct="1">
        <a:defRPr sz="1543" kern="1200">
          <a:solidFill>
            <a:schemeClr val="tx1"/>
          </a:solidFill>
          <a:latin typeface="+mn-lt"/>
          <a:ea typeface="+mn-ea"/>
          <a:cs typeface="+mn-cs"/>
        </a:defRPr>
      </a:lvl3pPr>
      <a:lvl4pPr marL="1175598" algn="l" defTabSz="391866" rtl="0" eaLnBrk="1" latinLnBrk="0" hangingPunct="1">
        <a:defRPr sz="1543" kern="1200">
          <a:solidFill>
            <a:schemeClr val="tx1"/>
          </a:solidFill>
          <a:latin typeface="+mn-lt"/>
          <a:ea typeface="+mn-ea"/>
          <a:cs typeface="+mn-cs"/>
        </a:defRPr>
      </a:lvl4pPr>
      <a:lvl5pPr marL="1567464" algn="l" defTabSz="391866" rtl="0" eaLnBrk="1" latinLnBrk="0" hangingPunct="1">
        <a:defRPr sz="1543" kern="1200">
          <a:solidFill>
            <a:schemeClr val="tx1"/>
          </a:solidFill>
          <a:latin typeface="+mn-lt"/>
          <a:ea typeface="+mn-ea"/>
          <a:cs typeface="+mn-cs"/>
        </a:defRPr>
      </a:lvl5pPr>
      <a:lvl6pPr marL="1959331" algn="l" defTabSz="391866" rtl="0" eaLnBrk="1" latinLnBrk="0" hangingPunct="1">
        <a:defRPr sz="1543" kern="1200">
          <a:solidFill>
            <a:schemeClr val="tx1"/>
          </a:solidFill>
          <a:latin typeface="+mn-lt"/>
          <a:ea typeface="+mn-ea"/>
          <a:cs typeface="+mn-cs"/>
        </a:defRPr>
      </a:lvl6pPr>
      <a:lvl7pPr marL="2351197" algn="l" defTabSz="391866" rtl="0" eaLnBrk="1" latinLnBrk="0" hangingPunct="1">
        <a:defRPr sz="1543" kern="1200">
          <a:solidFill>
            <a:schemeClr val="tx1"/>
          </a:solidFill>
          <a:latin typeface="+mn-lt"/>
          <a:ea typeface="+mn-ea"/>
          <a:cs typeface="+mn-cs"/>
        </a:defRPr>
      </a:lvl7pPr>
      <a:lvl8pPr marL="2743063" algn="l" defTabSz="391866" rtl="0" eaLnBrk="1" latinLnBrk="0" hangingPunct="1">
        <a:defRPr sz="1543" kern="1200">
          <a:solidFill>
            <a:schemeClr val="tx1"/>
          </a:solidFill>
          <a:latin typeface="+mn-lt"/>
          <a:ea typeface="+mn-ea"/>
          <a:cs typeface="+mn-cs"/>
        </a:defRPr>
      </a:lvl8pPr>
      <a:lvl9pPr marL="3134929" algn="l" defTabSz="391866" rtl="0" eaLnBrk="1" latinLnBrk="0" hangingPunct="1">
        <a:defRPr sz="1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7.xml"/><Relationship Id="rId16" Type="http://schemas.openxmlformats.org/officeDocument/2006/relationships/image" Target="../media/image13.png"/><Relationship Id="rId1" Type="http://schemas.openxmlformats.org/officeDocument/2006/relationships/themeOverride" Target="../theme/themeOverride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9" name="Text Box 7">
            <a:extLst>
              <a:ext uri="{FF2B5EF4-FFF2-40B4-BE49-F238E27FC236}">
                <a16:creationId xmlns:a16="http://schemas.microsoft.com/office/drawing/2014/main" id="{8B4F47BE-EEFB-64A0-5F14-5535AA1B02CF}"/>
              </a:ext>
            </a:extLst>
          </p:cNvPr>
          <p:cNvSpPr txBox="1">
            <a:spLocks noChangeArrowheads="1"/>
          </p:cNvSpPr>
          <p:nvPr/>
        </p:nvSpPr>
        <p:spPr bwMode="auto">
          <a:xfrm>
            <a:off x="547871" y="5062320"/>
            <a:ext cx="12253728" cy="11504212"/>
          </a:xfrm>
          <a:prstGeom prst="rect">
            <a:avLst/>
          </a:prstGeom>
          <a:solidFill>
            <a:schemeClr val="bg1"/>
          </a:solid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marL="571500" indent="-571500" algn="just" eaLnBrk="1" hangingPunct="1">
              <a:spcBef>
                <a:spcPct val="50000"/>
              </a:spcBef>
              <a:buFont typeface="Arial" panose="020B0604020202020204" pitchFamily="34" charset="0"/>
              <a:buChar char="•"/>
            </a:pPr>
            <a:endParaRPr lang="en-US" altLang="en-US" sz="4000" b="1" dirty="0">
              <a:solidFill>
                <a:srgbClr val="004A99"/>
              </a:solidFill>
              <a:latin typeface="Avenir Heavy" panose="02000503020000020003" pitchFamily="2" charset="0"/>
            </a:endParaRPr>
          </a:p>
          <a:p>
            <a:pPr marL="571500" indent="-571500" eaLnBrk="1" hangingPunct="1">
              <a:spcBef>
                <a:spcPct val="10000"/>
              </a:spcBef>
              <a:buFont typeface="Arial" panose="020B0604020202020204" pitchFamily="34" charset="0"/>
              <a:buChar char="•"/>
            </a:pPr>
            <a:endParaRPr lang="en-US" altLang="ja-JP" sz="4114" dirty="0">
              <a:latin typeface="Avenir Book" panose="02000503020000020003" pitchFamily="2" charset="0"/>
            </a:endParaRPr>
          </a:p>
        </p:txBody>
      </p:sp>
      <p:sp>
        <p:nvSpPr>
          <p:cNvPr id="8" name="Rectangle 7">
            <a:extLst>
              <a:ext uri="{FF2B5EF4-FFF2-40B4-BE49-F238E27FC236}">
                <a16:creationId xmlns:a16="http://schemas.microsoft.com/office/drawing/2014/main" id="{F49BFF5C-8C43-AEF3-A5C7-A306D6796564}"/>
              </a:ext>
            </a:extLst>
          </p:cNvPr>
          <p:cNvSpPr/>
          <p:nvPr/>
        </p:nvSpPr>
        <p:spPr>
          <a:xfrm>
            <a:off x="0" y="1"/>
            <a:ext cx="43891200" cy="4659085"/>
          </a:xfrm>
          <a:prstGeom prst="rect">
            <a:avLst/>
          </a:prstGeom>
          <a:solidFill>
            <a:srgbClr val="004A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42" name="Text Box 13">
            <a:extLst>
              <a:ext uri="{FF2B5EF4-FFF2-40B4-BE49-F238E27FC236}">
                <a16:creationId xmlns:a16="http://schemas.microsoft.com/office/drawing/2014/main" id="{51BAEB22-291C-ADEE-0759-442167BA14D9}"/>
              </a:ext>
            </a:extLst>
          </p:cNvPr>
          <p:cNvSpPr txBox="1">
            <a:spLocks noChangeArrowheads="1"/>
          </p:cNvSpPr>
          <p:nvPr/>
        </p:nvSpPr>
        <p:spPr bwMode="auto">
          <a:xfrm>
            <a:off x="31128146" y="5062320"/>
            <a:ext cx="12333104" cy="14038283"/>
          </a:xfrm>
          <a:prstGeom prst="rect">
            <a:avLst/>
          </a:prstGeom>
          <a:solidFill>
            <a:schemeClr val="bg1"/>
          </a:solidFill>
          <a:ln w="38100">
            <a:solidFill>
              <a:srgbClr val="000000"/>
            </a:solidFill>
            <a:round/>
            <a:headEnd/>
            <a:tailEnd/>
          </a:ln>
        </p:spPr>
        <p:txBody>
          <a:bodyPr lIns="783771" tIns="391886" rIns="783771" bIns="783771"/>
          <a:lstStyle>
            <a:lvl1pPr eaLnBrk="0" hangingPunct="0">
              <a:tabLst>
                <a:tab pos="635000"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635000"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635000"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635000"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635000"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p:txBody>
      </p:sp>
      <p:sp>
        <p:nvSpPr>
          <p:cNvPr id="14343" name="Text Box 14">
            <a:extLst>
              <a:ext uri="{FF2B5EF4-FFF2-40B4-BE49-F238E27FC236}">
                <a16:creationId xmlns:a16="http://schemas.microsoft.com/office/drawing/2014/main" id="{FEEA7473-7529-FABA-7D0E-C18F13F4C87B}"/>
              </a:ext>
            </a:extLst>
          </p:cNvPr>
          <p:cNvSpPr txBox="1">
            <a:spLocks noChangeArrowheads="1"/>
          </p:cNvSpPr>
          <p:nvPr/>
        </p:nvSpPr>
        <p:spPr bwMode="auto">
          <a:xfrm>
            <a:off x="1285688" y="2810990"/>
            <a:ext cx="40886743" cy="192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35131" tIns="235131" rIns="235131" bIns="235131" anchor="ctr">
            <a:spAutoFit/>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algn="ctr" eaLnBrk="1" hangingPunct="1"/>
            <a:r>
              <a:rPr lang="en-US" altLang="ja-JP" sz="5400" b="1" dirty="0">
                <a:solidFill>
                  <a:schemeClr val="bg1">
                    <a:lumMod val="95000"/>
                  </a:schemeClr>
                </a:solidFill>
                <a:cs typeface="Times New Roman" panose="02020603050405020304" pitchFamily="18" charset="0"/>
              </a:rPr>
              <a:t>Khiem Hoang Nguyen</a:t>
            </a:r>
            <a:endParaRPr lang="en-US" altLang="ja-JP" sz="5400" dirty="0">
              <a:solidFill>
                <a:schemeClr val="bg1">
                  <a:lumMod val="95000"/>
                </a:schemeClr>
              </a:solidFill>
              <a:cs typeface="Times New Roman" panose="02020603050405020304" pitchFamily="18" charset="0"/>
            </a:endParaRPr>
          </a:p>
          <a:p>
            <a:pPr algn="ctr" eaLnBrk="1" hangingPunct="1"/>
            <a:r>
              <a:rPr lang="en-US" altLang="ja-JP" sz="4000" dirty="0">
                <a:solidFill>
                  <a:schemeClr val="bg1">
                    <a:lumMod val="95000"/>
                  </a:schemeClr>
                </a:solidFill>
                <a:cs typeface="Times New Roman" panose="02020603050405020304" pitchFamily="18" charset="0"/>
              </a:rPr>
              <a:t>Advisor: Erik Fredericks</a:t>
            </a:r>
          </a:p>
        </p:txBody>
      </p:sp>
      <p:sp>
        <p:nvSpPr>
          <p:cNvPr id="3" name="Rectangle 180">
            <a:extLst>
              <a:ext uri="{FF2B5EF4-FFF2-40B4-BE49-F238E27FC236}">
                <a16:creationId xmlns:a16="http://schemas.microsoft.com/office/drawing/2014/main" id="{B0F07872-67B5-D431-69A0-D24A40FA2A51}"/>
              </a:ext>
            </a:extLst>
          </p:cNvPr>
          <p:cNvSpPr>
            <a:spLocks noChangeArrowheads="1"/>
          </p:cNvSpPr>
          <p:nvPr/>
        </p:nvSpPr>
        <p:spPr bwMode="auto">
          <a:xfrm>
            <a:off x="660627" y="309531"/>
            <a:ext cx="42386250"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PROJECT GREENTHUMB: </a:t>
            </a:r>
          </a:p>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SEMI-AUTONOMOUS IOT GARDENING SYSTEM</a:t>
            </a:r>
            <a:endParaRPr lang="en-US" sz="115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9253FA8-549F-0CCF-4572-D73DDEBC4ED3}"/>
              </a:ext>
            </a:extLst>
          </p:cNvPr>
          <p:cNvPicPr>
            <a:picLocks noChangeAspect="1"/>
          </p:cNvPicPr>
          <p:nvPr/>
        </p:nvPicPr>
        <p:blipFill>
          <a:blip r:embed="rId4"/>
          <a:srcRect/>
          <a:stretch/>
        </p:blipFill>
        <p:spPr>
          <a:xfrm>
            <a:off x="1718769" y="679248"/>
            <a:ext cx="5043237" cy="3307578"/>
          </a:xfrm>
          <a:prstGeom prst="rect">
            <a:avLst/>
          </a:prstGeom>
        </p:spPr>
      </p:pic>
      <p:sp>
        <p:nvSpPr>
          <p:cNvPr id="5" name="Text Box 15">
            <a:extLst>
              <a:ext uri="{FF2B5EF4-FFF2-40B4-BE49-F238E27FC236}">
                <a16:creationId xmlns:a16="http://schemas.microsoft.com/office/drawing/2014/main" id="{C96831DD-E00B-3EDF-2277-C938EEF5DD28}"/>
              </a:ext>
            </a:extLst>
          </p:cNvPr>
          <p:cNvSpPr txBox="1">
            <a:spLocks noChangeArrowheads="1"/>
          </p:cNvSpPr>
          <p:nvPr/>
        </p:nvSpPr>
        <p:spPr bwMode="auto">
          <a:xfrm>
            <a:off x="31147419" y="19812518"/>
            <a:ext cx="12313830" cy="12796351"/>
          </a:xfrm>
          <a:prstGeom prst="rect">
            <a:avLst/>
          </a:prstGeom>
          <a:solidFill>
            <a:schemeClr val="bg1"/>
          </a:solid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tabLst>
                <a:tab pos="635000" algn="l"/>
              </a:tabLst>
            </a:pPr>
            <a:br>
              <a:rPr lang="en-US" altLang="en-US" sz="4000" dirty="0">
                <a:latin typeface="Avenir Book" panose="02000503020000020003" pitchFamily="2" charset="0"/>
              </a:rPr>
            </a:br>
            <a:endParaRPr lang="en-US" altLang="en-US" sz="40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sp>
        <p:nvSpPr>
          <p:cNvPr id="9" name="Rectangle 8">
            <a:extLst>
              <a:ext uri="{FF2B5EF4-FFF2-40B4-BE49-F238E27FC236}">
                <a16:creationId xmlns:a16="http://schemas.microsoft.com/office/drawing/2014/main" id="{B512C515-EA18-C225-4251-EA7FC729DFAC}"/>
              </a:ext>
            </a:extLst>
          </p:cNvPr>
          <p:cNvSpPr/>
          <p:nvPr/>
        </p:nvSpPr>
        <p:spPr>
          <a:xfrm>
            <a:off x="567143" y="5062320"/>
            <a:ext cx="12234455"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Introduction</a:t>
            </a:r>
          </a:p>
        </p:txBody>
      </p:sp>
      <p:sp>
        <p:nvSpPr>
          <p:cNvPr id="15" name="Text Box 15">
            <a:extLst>
              <a:ext uri="{FF2B5EF4-FFF2-40B4-BE49-F238E27FC236}">
                <a16:creationId xmlns:a16="http://schemas.microsoft.com/office/drawing/2014/main" id="{F8D035E1-43E4-430B-44E3-96DE27C45D4B}"/>
              </a:ext>
            </a:extLst>
          </p:cNvPr>
          <p:cNvSpPr txBox="1">
            <a:spLocks noChangeArrowheads="1"/>
          </p:cNvSpPr>
          <p:nvPr/>
        </p:nvSpPr>
        <p:spPr bwMode="auto">
          <a:xfrm>
            <a:off x="13397598" y="22619099"/>
            <a:ext cx="16964961" cy="9966345"/>
          </a:xfrm>
          <a:prstGeom prst="rect">
            <a:avLst/>
          </a:prstGeom>
          <a:solidFill>
            <a:schemeClr val="bg1"/>
          </a:solid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a:p>
            <a:pPr eaLnBrk="1" hangingPunct="1"/>
            <a:br>
              <a:rPr lang="en-US" altLang="en-US" sz="2400" dirty="0">
                <a:latin typeface="Avenir Book" panose="02000503020000020003" pitchFamily="2" charset="0"/>
              </a:rPr>
            </a:br>
            <a:endParaRPr lang="en-US" altLang="en-US" sz="24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sp>
        <p:nvSpPr>
          <p:cNvPr id="18" name="Rectangle 17">
            <a:extLst>
              <a:ext uri="{FF2B5EF4-FFF2-40B4-BE49-F238E27FC236}">
                <a16:creationId xmlns:a16="http://schemas.microsoft.com/office/drawing/2014/main" id="{15BBA88C-6B5A-1A31-2D77-F05C18A8C105}"/>
              </a:ext>
            </a:extLst>
          </p:cNvPr>
          <p:cNvSpPr/>
          <p:nvPr/>
        </p:nvSpPr>
        <p:spPr>
          <a:xfrm>
            <a:off x="13397598" y="22619099"/>
            <a:ext cx="16964961"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Major Challenges and Solutions</a:t>
            </a:r>
          </a:p>
        </p:txBody>
      </p:sp>
      <p:sp>
        <p:nvSpPr>
          <p:cNvPr id="20" name="Rectangle 19">
            <a:extLst>
              <a:ext uri="{FF2B5EF4-FFF2-40B4-BE49-F238E27FC236}">
                <a16:creationId xmlns:a16="http://schemas.microsoft.com/office/drawing/2014/main" id="{49CB78CD-F256-3841-D704-F3768AF9CD78}"/>
              </a:ext>
            </a:extLst>
          </p:cNvPr>
          <p:cNvSpPr/>
          <p:nvPr/>
        </p:nvSpPr>
        <p:spPr>
          <a:xfrm>
            <a:off x="31089600" y="5062319"/>
            <a:ext cx="12333104"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Technical Features</a:t>
            </a:r>
          </a:p>
        </p:txBody>
      </p:sp>
      <p:sp>
        <p:nvSpPr>
          <p:cNvPr id="21" name="Text Box 7">
            <a:extLst>
              <a:ext uri="{FF2B5EF4-FFF2-40B4-BE49-F238E27FC236}">
                <a16:creationId xmlns:a16="http://schemas.microsoft.com/office/drawing/2014/main" id="{57F5B651-EDC9-2A52-6CE8-9F48D20CA10E}"/>
              </a:ext>
            </a:extLst>
          </p:cNvPr>
          <p:cNvSpPr txBox="1">
            <a:spLocks noChangeArrowheads="1"/>
          </p:cNvSpPr>
          <p:nvPr/>
        </p:nvSpPr>
        <p:spPr bwMode="auto">
          <a:xfrm>
            <a:off x="567143" y="17238794"/>
            <a:ext cx="12253729" cy="4708043"/>
          </a:xfrm>
          <a:prstGeom prst="rect">
            <a:avLst/>
          </a:prstGeom>
          <a:solidFill>
            <a:schemeClr val="bg1"/>
          </a:solid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sp>
        <p:nvSpPr>
          <p:cNvPr id="55" name="Rectangle 54">
            <a:extLst>
              <a:ext uri="{FF2B5EF4-FFF2-40B4-BE49-F238E27FC236}">
                <a16:creationId xmlns:a16="http://schemas.microsoft.com/office/drawing/2014/main" id="{E8F73A49-0F42-2143-9B90-FCE6CB18A3A9}"/>
              </a:ext>
            </a:extLst>
          </p:cNvPr>
          <p:cNvSpPr/>
          <p:nvPr/>
        </p:nvSpPr>
        <p:spPr>
          <a:xfrm>
            <a:off x="31166691" y="19799576"/>
            <a:ext cx="12313829"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Proposed Future Improvements</a:t>
            </a:r>
          </a:p>
        </p:txBody>
      </p:sp>
      <p:grpSp>
        <p:nvGrpSpPr>
          <p:cNvPr id="16" name="Group 15">
            <a:extLst>
              <a:ext uri="{FF2B5EF4-FFF2-40B4-BE49-F238E27FC236}">
                <a16:creationId xmlns:a16="http://schemas.microsoft.com/office/drawing/2014/main" id="{6B5783B1-591E-5209-F9AC-4C52CCE0936B}"/>
              </a:ext>
            </a:extLst>
          </p:cNvPr>
          <p:cNvGrpSpPr/>
          <p:nvPr/>
        </p:nvGrpSpPr>
        <p:grpSpPr>
          <a:xfrm>
            <a:off x="547871" y="22619098"/>
            <a:ext cx="12263365" cy="9966346"/>
            <a:chOff x="547871" y="22619098"/>
            <a:chExt cx="12263365" cy="9966346"/>
          </a:xfrm>
        </p:grpSpPr>
        <p:sp>
          <p:nvSpPr>
            <p:cNvPr id="23" name="Text Box 7">
              <a:extLst>
                <a:ext uri="{FF2B5EF4-FFF2-40B4-BE49-F238E27FC236}">
                  <a16:creationId xmlns:a16="http://schemas.microsoft.com/office/drawing/2014/main" id="{4059CB25-B26C-A4E0-1C37-EEE539C32A22}"/>
                </a:ext>
              </a:extLst>
            </p:cNvPr>
            <p:cNvSpPr txBox="1">
              <a:spLocks noChangeArrowheads="1"/>
            </p:cNvSpPr>
            <p:nvPr/>
          </p:nvSpPr>
          <p:spPr bwMode="auto">
            <a:xfrm>
              <a:off x="557507" y="22619098"/>
              <a:ext cx="12253729" cy="9966346"/>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sp>
          <p:nvSpPr>
            <p:cNvPr id="24" name="Rectangle 23">
              <a:extLst>
                <a:ext uri="{FF2B5EF4-FFF2-40B4-BE49-F238E27FC236}">
                  <a16:creationId xmlns:a16="http://schemas.microsoft.com/office/drawing/2014/main" id="{14D7E843-7E4E-EC94-2141-DC9CCABE0BAE}"/>
                </a:ext>
              </a:extLst>
            </p:cNvPr>
            <p:cNvSpPr/>
            <p:nvPr/>
          </p:nvSpPr>
          <p:spPr>
            <a:xfrm>
              <a:off x="557507" y="22619098"/>
              <a:ext cx="12253729" cy="952573"/>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Developmental Lifecycle</a:t>
              </a:r>
            </a:p>
          </p:txBody>
        </p:sp>
        <p:pic>
          <p:nvPicPr>
            <p:cNvPr id="59" name="Picture 58">
              <a:extLst>
                <a:ext uri="{FF2B5EF4-FFF2-40B4-BE49-F238E27FC236}">
                  <a16:creationId xmlns:a16="http://schemas.microsoft.com/office/drawing/2014/main" id="{26555245-F366-7C67-FF95-155CBA206207}"/>
                </a:ext>
              </a:extLst>
            </p:cNvPr>
            <p:cNvPicPr>
              <a:picLocks noChangeAspect="1"/>
            </p:cNvPicPr>
            <p:nvPr/>
          </p:nvPicPr>
          <p:blipFill>
            <a:blip r:embed="rId5"/>
            <a:srcRect t="5022" b="1953"/>
            <a:stretch>
              <a:fillRect/>
            </a:stretch>
          </p:blipFill>
          <p:spPr>
            <a:xfrm>
              <a:off x="994926" y="23617944"/>
              <a:ext cx="11359618" cy="5230073"/>
            </a:xfrm>
            <a:prstGeom prst="rect">
              <a:avLst/>
            </a:prstGeom>
          </p:spPr>
        </p:pic>
        <p:sp>
          <p:nvSpPr>
            <p:cNvPr id="60" name="TextBox 59">
              <a:extLst>
                <a:ext uri="{FF2B5EF4-FFF2-40B4-BE49-F238E27FC236}">
                  <a16:creationId xmlns:a16="http://schemas.microsoft.com/office/drawing/2014/main" id="{D5C2A8E5-219C-E6E8-2ADF-F361420C0E7E}"/>
                </a:ext>
              </a:extLst>
            </p:cNvPr>
            <p:cNvSpPr txBox="1"/>
            <p:nvPr/>
          </p:nvSpPr>
          <p:spPr>
            <a:xfrm>
              <a:off x="547871" y="28848017"/>
              <a:ext cx="12253729" cy="3737427"/>
            </a:xfrm>
            <a:prstGeom prst="rect">
              <a:avLst/>
            </a:prstGeom>
            <a:noFill/>
            <a:ln>
              <a:solidFill>
                <a:schemeClr val="tx1"/>
              </a:solidFill>
            </a:ln>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The project followed a hybrid software developmental process, which combined the Exploratory and Iterative Developmental models. The initial part of the process relied heavily on prototyping and the development of thruway application to build the knowledge on concepts and topics that were never covered in the graduate program’s academic curriculum or used at work, such as embedded design and circuitry, IoT, and agentic design. The exploratory process helped refine the project’s scope and feasibility based on the knowledge gained and contributed to the initial plans for the project.</a:t>
              </a:r>
              <a:endParaRPr lang="en-US" dirty="0"/>
            </a:p>
          </p:txBody>
        </p:sp>
      </p:grpSp>
      <p:grpSp>
        <p:nvGrpSpPr>
          <p:cNvPr id="62" name="Group 61">
            <a:extLst>
              <a:ext uri="{FF2B5EF4-FFF2-40B4-BE49-F238E27FC236}">
                <a16:creationId xmlns:a16="http://schemas.microsoft.com/office/drawing/2014/main" id="{BA0E940F-C241-CC43-A300-25AA22409113}"/>
              </a:ext>
            </a:extLst>
          </p:cNvPr>
          <p:cNvGrpSpPr/>
          <p:nvPr/>
        </p:nvGrpSpPr>
        <p:grpSpPr>
          <a:xfrm>
            <a:off x="13447986" y="5062319"/>
            <a:ext cx="17033773" cy="16884519"/>
            <a:chOff x="13447986" y="5062319"/>
            <a:chExt cx="17033773" cy="16884519"/>
          </a:xfrm>
        </p:grpSpPr>
        <p:sp>
          <p:nvSpPr>
            <p:cNvPr id="12" name="Rectangle 11">
              <a:extLst>
                <a:ext uri="{FF2B5EF4-FFF2-40B4-BE49-F238E27FC236}">
                  <a16:creationId xmlns:a16="http://schemas.microsoft.com/office/drawing/2014/main" id="{59F85310-A0BF-B7A8-630E-6D1E1BE2E715}"/>
                </a:ext>
              </a:extLst>
            </p:cNvPr>
            <p:cNvSpPr/>
            <p:nvPr/>
          </p:nvSpPr>
          <p:spPr>
            <a:xfrm>
              <a:off x="13447986" y="5062319"/>
              <a:ext cx="16995227"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Results/Implementation</a:t>
              </a:r>
            </a:p>
          </p:txBody>
        </p:sp>
        <p:pic>
          <p:nvPicPr>
            <p:cNvPr id="26" name="Picture 25">
              <a:extLst>
                <a:ext uri="{FF2B5EF4-FFF2-40B4-BE49-F238E27FC236}">
                  <a16:creationId xmlns:a16="http://schemas.microsoft.com/office/drawing/2014/main" id="{D1640C63-0D45-6ADB-A37E-E08B4E4B341C}"/>
                </a:ext>
              </a:extLst>
            </p:cNvPr>
            <p:cNvPicPr>
              <a:picLocks noChangeAspect="1"/>
            </p:cNvPicPr>
            <p:nvPr/>
          </p:nvPicPr>
          <p:blipFill>
            <a:blip r:embed="rId6"/>
            <a:srcRect l="18359" t="11511" r="20119" b="8417"/>
            <a:stretch>
              <a:fillRect/>
            </a:stretch>
          </p:blipFill>
          <p:spPr>
            <a:xfrm rot="5400000">
              <a:off x="14854295" y="4719798"/>
              <a:ext cx="3822375" cy="6579559"/>
            </a:xfrm>
            <a:prstGeom prst="rect">
              <a:avLst/>
            </a:prstGeom>
            <a:solidFill>
              <a:schemeClr val="tx1"/>
            </a:solidFill>
          </p:spPr>
        </p:pic>
        <p:pic>
          <p:nvPicPr>
            <p:cNvPr id="28" name="Picture 27">
              <a:extLst>
                <a:ext uri="{FF2B5EF4-FFF2-40B4-BE49-F238E27FC236}">
                  <a16:creationId xmlns:a16="http://schemas.microsoft.com/office/drawing/2014/main" id="{FC72E4E3-2792-8839-99B2-E1598C61F1F0}"/>
                </a:ext>
              </a:extLst>
            </p:cNvPr>
            <p:cNvPicPr>
              <a:picLocks noChangeAspect="1"/>
            </p:cNvPicPr>
            <p:nvPr/>
          </p:nvPicPr>
          <p:blipFill>
            <a:blip r:embed="rId7"/>
            <a:srcRect t="5826" b="9690"/>
            <a:stretch>
              <a:fillRect/>
            </a:stretch>
          </p:blipFill>
          <p:spPr>
            <a:xfrm>
              <a:off x="20236909" y="6098390"/>
              <a:ext cx="6008922" cy="3822375"/>
            </a:xfrm>
            <a:prstGeom prst="rect">
              <a:avLst/>
            </a:prstGeom>
            <a:solidFill>
              <a:schemeClr val="tx1"/>
            </a:solidFill>
          </p:spPr>
        </p:pic>
        <p:pic>
          <p:nvPicPr>
            <p:cNvPr id="30" name="Picture 29">
              <a:extLst>
                <a:ext uri="{FF2B5EF4-FFF2-40B4-BE49-F238E27FC236}">
                  <a16:creationId xmlns:a16="http://schemas.microsoft.com/office/drawing/2014/main" id="{B051AC10-F0D1-012E-D512-C380B2607A35}"/>
                </a:ext>
              </a:extLst>
            </p:cNvPr>
            <p:cNvPicPr>
              <a:picLocks noChangeAspect="1"/>
            </p:cNvPicPr>
            <p:nvPr/>
          </p:nvPicPr>
          <p:blipFill>
            <a:blip r:embed="rId8"/>
            <a:srcRect l="10880" r="10820"/>
            <a:stretch>
              <a:fillRect/>
            </a:stretch>
          </p:blipFill>
          <p:spPr>
            <a:xfrm>
              <a:off x="26427478" y="6078781"/>
              <a:ext cx="4035008" cy="3861592"/>
            </a:xfrm>
            <a:prstGeom prst="rect">
              <a:avLst/>
            </a:prstGeom>
            <a:solidFill>
              <a:schemeClr val="tx1"/>
            </a:solidFill>
          </p:spPr>
        </p:pic>
        <p:pic>
          <p:nvPicPr>
            <p:cNvPr id="36" name="Picture 35">
              <a:extLst>
                <a:ext uri="{FF2B5EF4-FFF2-40B4-BE49-F238E27FC236}">
                  <a16:creationId xmlns:a16="http://schemas.microsoft.com/office/drawing/2014/main" id="{11463145-D0A7-7796-1CA7-1781E8A088B7}"/>
                </a:ext>
              </a:extLst>
            </p:cNvPr>
            <p:cNvPicPr>
              <a:picLocks noChangeAspect="1"/>
            </p:cNvPicPr>
            <p:nvPr/>
          </p:nvPicPr>
          <p:blipFill>
            <a:blip r:embed="rId9"/>
            <a:srcRect l="2877" t="6363" b="4569"/>
            <a:stretch>
              <a:fillRect/>
            </a:stretch>
          </p:blipFill>
          <p:spPr>
            <a:xfrm>
              <a:off x="13475704" y="15140271"/>
              <a:ext cx="7726945" cy="4849132"/>
            </a:xfrm>
            <a:prstGeom prst="rect">
              <a:avLst/>
            </a:prstGeom>
            <a:ln>
              <a:solidFill>
                <a:schemeClr val="tx1"/>
              </a:solidFill>
            </a:ln>
          </p:spPr>
        </p:pic>
        <p:pic>
          <p:nvPicPr>
            <p:cNvPr id="38" name="Picture 37">
              <a:extLst>
                <a:ext uri="{FF2B5EF4-FFF2-40B4-BE49-F238E27FC236}">
                  <a16:creationId xmlns:a16="http://schemas.microsoft.com/office/drawing/2014/main" id="{90EF3342-539F-C15A-D337-BA1820887BC4}"/>
                </a:ext>
              </a:extLst>
            </p:cNvPr>
            <p:cNvPicPr>
              <a:picLocks noChangeAspect="1"/>
            </p:cNvPicPr>
            <p:nvPr/>
          </p:nvPicPr>
          <p:blipFill>
            <a:blip r:embed="rId10"/>
            <a:srcRect l="2901" t="6344" r="345" b="5789"/>
            <a:stretch>
              <a:fillRect/>
            </a:stretch>
          </p:blipFill>
          <p:spPr>
            <a:xfrm>
              <a:off x="13475705" y="10144228"/>
              <a:ext cx="8314981" cy="4719547"/>
            </a:xfrm>
            <a:prstGeom prst="rect">
              <a:avLst/>
            </a:prstGeom>
            <a:ln>
              <a:solidFill>
                <a:schemeClr val="tx1"/>
              </a:solidFill>
            </a:ln>
          </p:spPr>
        </p:pic>
        <p:pic>
          <p:nvPicPr>
            <p:cNvPr id="40" name="Picture 39">
              <a:extLst>
                <a:ext uri="{FF2B5EF4-FFF2-40B4-BE49-F238E27FC236}">
                  <a16:creationId xmlns:a16="http://schemas.microsoft.com/office/drawing/2014/main" id="{6FF9C76D-EB67-70DE-2894-CF2B84E0D543}"/>
                </a:ext>
              </a:extLst>
            </p:cNvPr>
            <p:cNvPicPr>
              <a:picLocks noChangeAspect="1"/>
            </p:cNvPicPr>
            <p:nvPr/>
          </p:nvPicPr>
          <p:blipFill>
            <a:blip r:embed="rId11"/>
            <a:srcRect l="2902" t="6930" b="5558"/>
            <a:stretch>
              <a:fillRect/>
            </a:stretch>
          </p:blipFill>
          <p:spPr>
            <a:xfrm>
              <a:off x="22103304" y="10144228"/>
              <a:ext cx="8378455" cy="4719547"/>
            </a:xfrm>
            <a:prstGeom prst="rect">
              <a:avLst/>
            </a:prstGeom>
            <a:solidFill>
              <a:schemeClr val="tx1"/>
            </a:solidFill>
          </p:spPr>
        </p:pic>
        <p:pic>
          <p:nvPicPr>
            <p:cNvPr id="44" name="Picture 43">
              <a:extLst>
                <a:ext uri="{FF2B5EF4-FFF2-40B4-BE49-F238E27FC236}">
                  <a16:creationId xmlns:a16="http://schemas.microsoft.com/office/drawing/2014/main" id="{0068C777-2996-3E89-BF3C-B11E55CEB19E}"/>
                </a:ext>
              </a:extLst>
            </p:cNvPr>
            <p:cNvPicPr>
              <a:picLocks noChangeAspect="1"/>
            </p:cNvPicPr>
            <p:nvPr/>
          </p:nvPicPr>
          <p:blipFill>
            <a:blip r:embed="rId12"/>
            <a:srcRect l="37732" t="10419" r="38341" b="5364"/>
            <a:stretch>
              <a:fillRect/>
            </a:stretch>
          </p:blipFill>
          <p:spPr>
            <a:xfrm>
              <a:off x="25983052" y="15140270"/>
              <a:ext cx="2150354" cy="4841183"/>
            </a:xfrm>
            <a:prstGeom prst="rect">
              <a:avLst/>
            </a:prstGeom>
            <a:ln>
              <a:solidFill>
                <a:schemeClr val="tx1"/>
              </a:solidFill>
            </a:ln>
          </p:spPr>
        </p:pic>
        <p:pic>
          <p:nvPicPr>
            <p:cNvPr id="46" name="Picture 45">
              <a:extLst>
                <a:ext uri="{FF2B5EF4-FFF2-40B4-BE49-F238E27FC236}">
                  <a16:creationId xmlns:a16="http://schemas.microsoft.com/office/drawing/2014/main" id="{E90975E1-E1A6-1D56-F10A-4197C438C34F}"/>
                </a:ext>
              </a:extLst>
            </p:cNvPr>
            <p:cNvPicPr>
              <a:picLocks noChangeAspect="1"/>
            </p:cNvPicPr>
            <p:nvPr/>
          </p:nvPicPr>
          <p:blipFill>
            <a:blip r:embed="rId13"/>
            <a:srcRect l="37637" t="10837" r="38234" b="4632"/>
            <a:stretch>
              <a:fillRect/>
            </a:stretch>
          </p:blipFill>
          <p:spPr>
            <a:xfrm>
              <a:off x="23672800" y="15148220"/>
              <a:ext cx="2150354" cy="4841183"/>
            </a:xfrm>
            <a:prstGeom prst="rect">
              <a:avLst/>
            </a:prstGeom>
            <a:ln>
              <a:solidFill>
                <a:schemeClr val="tx1"/>
              </a:solidFill>
            </a:ln>
          </p:spPr>
        </p:pic>
        <p:pic>
          <p:nvPicPr>
            <p:cNvPr id="48" name="Picture 47">
              <a:extLst>
                <a:ext uri="{FF2B5EF4-FFF2-40B4-BE49-F238E27FC236}">
                  <a16:creationId xmlns:a16="http://schemas.microsoft.com/office/drawing/2014/main" id="{63D256D3-A4AA-879C-EE68-19DAAE12F8EB}"/>
                </a:ext>
              </a:extLst>
            </p:cNvPr>
            <p:cNvPicPr>
              <a:picLocks noChangeAspect="1"/>
            </p:cNvPicPr>
            <p:nvPr/>
          </p:nvPicPr>
          <p:blipFill>
            <a:blip r:embed="rId14"/>
            <a:srcRect l="37607" t="10649" r="38537" b="5098"/>
            <a:stretch>
              <a:fillRect/>
            </a:stretch>
          </p:blipFill>
          <p:spPr>
            <a:xfrm>
              <a:off x="28293305" y="15148219"/>
              <a:ext cx="2188454" cy="4833234"/>
            </a:xfrm>
            <a:prstGeom prst="rect">
              <a:avLst/>
            </a:prstGeom>
          </p:spPr>
        </p:pic>
        <p:pic>
          <p:nvPicPr>
            <p:cNvPr id="42" name="Picture 41">
              <a:extLst>
                <a:ext uri="{FF2B5EF4-FFF2-40B4-BE49-F238E27FC236}">
                  <a16:creationId xmlns:a16="http://schemas.microsoft.com/office/drawing/2014/main" id="{89909965-3D92-E116-6487-91A40A11B127}"/>
                </a:ext>
              </a:extLst>
            </p:cNvPr>
            <p:cNvPicPr>
              <a:picLocks noChangeAspect="1"/>
            </p:cNvPicPr>
            <p:nvPr/>
          </p:nvPicPr>
          <p:blipFill>
            <a:blip r:embed="rId15"/>
            <a:srcRect l="38210" t="10337" r="38587" b="11655"/>
            <a:stretch>
              <a:fillRect/>
            </a:stretch>
          </p:blipFill>
          <p:spPr>
            <a:xfrm>
              <a:off x="21362548" y="15148219"/>
              <a:ext cx="2150354" cy="4841184"/>
            </a:xfrm>
            <a:prstGeom prst="rect">
              <a:avLst/>
            </a:prstGeom>
            <a:ln>
              <a:solidFill>
                <a:schemeClr val="tx1"/>
              </a:solidFill>
            </a:ln>
          </p:spPr>
        </p:pic>
        <p:pic>
          <p:nvPicPr>
            <p:cNvPr id="53" name="Picture 52">
              <a:extLst>
                <a:ext uri="{FF2B5EF4-FFF2-40B4-BE49-F238E27FC236}">
                  <a16:creationId xmlns:a16="http://schemas.microsoft.com/office/drawing/2014/main" id="{6458FC57-53E6-6B72-34DB-64E86B249E66}"/>
                </a:ext>
              </a:extLst>
            </p:cNvPr>
            <p:cNvPicPr>
              <a:picLocks noChangeAspect="1"/>
            </p:cNvPicPr>
            <p:nvPr/>
          </p:nvPicPr>
          <p:blipFill>
            <a:blip r:embed="rId16"/>
            <a:srcRect l="3053" t="6972" b="59021"/>
            <a:stretch>
              <a:fillRect/>
            </a:stretch>
          </p:blipFill>
          <p:spPr>
            <a:xfrm>
              <a:off x="18164632" y="20257948"/>
              <a:ext cx="7877344" cy="1688890"/>
            </a:xfrm>
            <a:prstGeom prst="rect">
              <a:avLst/>
            </a:prstGeom>
            <a:ln>
              <a:solidFill>
                <a:schemeClr val="tx1"/>
              </a:solidFill>
            </a:ln>
          </p:spPr>
        </p:pic>
        <p:sp>
          <p:nvSpPr>
            <p:cNvPr id="14341" name="Text Box 12">
              <a:extLst>
                <a:ext uri="{FF2B5EF4-FFF2-40B4-BE49-F238E27FC236}">
                  <a16:creationId xmlns:a16="http://schemas.microsoft.com/office/drawing/2014/main" id="{3D1EBF9B-B7BE-81DE-D151-F88A373A1CDA}"/>
                </a:ext>
              </a:extLst>
            </p:cNvPr>
            <p:cNvSpPr txBox="1">
              <a:spLocks noChangeArrowheads="1"/>
            </p:cNvSpPr>
            <p:nvPr/>
          </p:nvSpPr>
          <p:spPr bwMode="auto">
            <a:xfrm>
              <a:off x="13467259" y="5062319"/>
              <a:ext cx="16995227" cy="16884519"/>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r>
                <a:rPr lang="en-US" altLang="en-US" sz="2400" i="1" dirty="0">
                  <a:solidFill>
                    <a:schemeClr val="accent2"/>
                  </a:solidFill>
                  <a:latin typeface="Avenir Book" panose="02000503020000020003" pitchFamily="2" charset="0"/>
                </a:rPr>
                <a:t>`</a:t>
              </a:r>
            </a:p>
          </p:txBody>
        </p:sp>
      </p:grpSp>
      <p:sp>
        <p:nvSpPr>
          <p:cNvPr id="2" name="TextBox 1">
            <a:extLst>
              <a:ext uri="{FF2B5EF4-FFF2-40B4-BE49-F238E27FC236}">
                <a16:creationId xmlns:a16="http://schemas.microsoft.com/office/drawing/2014/main" id="{5300C711-D623-7322-F297-B27129446B31}"/>
              </a:ext>
            </a:extLst>
          </p:cNvPr>
          <p:cNvSpPr txBox="1"/>
          <p:nvPr/>
        </p:nvSpPr>
        <p:spPr>
          <a:xfrm>
            <a:off x="547870" y="5964428"/>
            <a:ext cx="12234455" cy="2554545"/>
          </a:xfrm>
          <a:prstGeom prst="rect">
            <a:avLst/>
          </a:prstGeom>
          <a:noFill/>
        </p:spPr>
        <p:txBody>
          <a:bodyPr wrap="square" rtlCol="0">
            <a:spAutoFit/>
          </a:bodyPr>
          <a:lstStyle/>
          <a:p>
            <a:pPr marL="457200" indent="-457200">
              <a:buFont typeface="Arial" panose="020B0604020202020204" pitchFamily="34" charset="0"/>
              <a:buChar char="•"/>
            </a:pPr>
            <a:r>
              <a:rPr lang="en-US" dirty="0"/>
              <a:t>The semi-automated IoT Gardening System was </a:t>
            </a:r>
            <a:br>
              <a:rPr lang="en-US" dirty="0"/>
            </a:br>
            <a:endParaRPr lang="en-US" dirty="0"/>
          </a:p>
          <a:p>
            <a:pPr marL="457200" indent="-457200">
              <a:buFont typeface="Arial" panose="020B0604020202020204" pitchFamily="34" charset="0"/>
              <a:buChar char="•"/>
            </a:pPr>
            <a:r>
              <a:rPr lang="en-US" dirty="0"/>
              <a:t>The project</a:t>
            </a:r>
            <a:br>
              <a:rPr lang="en-US" dirty="0"/>
            </a:br>
            <a:endParaRPr lang="en-US" dirty="0"/>
          </a:p>
          <a:p>
            <a:pPr marL="457200" indent="-457200">
              <a:buFont typeface="Arial" panose="020B0604020202020204" pitchFamily="34" charset="0"/>
              <a:buChar char="•"/>
            </a:pPr>
            <a:r>
              <a:rPr lang="en-US" dirty="0"/>
              <a:t>The</a:t>
            </a:r>
          </a:p>
        </p:txBody>
      </p:sp>
      <p:sp>
        <p:nvSpPr>
          <p:cNvPr id="7" name="TextBox 6">
            <a:extLst>
              <a:ext uri="{FF2B5EF4-FFF2-40B4-BE49-F238E27FC236}">
                <a16:creationId xmlns:a16="http://schemas.microsoft.com/office/drawing/2014/main" id="{6375111E-1E4C-3617-D3B2-7E5C4D19A68B}"/>
              </a:ext>
            </a:extLst>
          </p:cNvPr>
          <p:cNvSpPr txBox="1"/>
          <p:nvPr/>
        </p:nvSpPr>
        <p:spPr>
          <a:xfrm>
            <a:off x="31147419" y="20701686"/>
            <a:ext cx="12304780" cy="12157174"/>
          </a:xfrm>
          <a:prstGeom prst="rect">
            <a:avLst/>
          </a:prstGeom>
          <a:noFill/>
        </p:spPr>
        <p:txBody>
          <a:bodyPr wrap="square" rtlCol="0">
            <a:spAutoFit/>
          </a:bodyPr>
          <a:lstStyle/>
          <a:p>
            <a:pPr marL="457200" indent="-457200">
              <a:buFont typeface="Arial" panose="020B0604020202020204" pitchFamily="34" charset="0"/>
              <a:buChar char="•"/>
            </a:pPr>
            <a:r>
              <a:rPr lang="en-US" b="1" dirty="0"/>
              <a:t>Embedded Hardware:</a:t>
            </a:r>
            <a:r>
              <a:rPr lang="en-US" dirty="0"/>
              <a:t> </a:t>
            </a:r>
          </a:p>
          <a:p>
            <a:pPr marL="914400" lvl="1" indent="-457200">
              <a:buFont typeface="Arial" panose="020B0604020202020204" pitchFamily="34" charset="0"/>
              <a:buChar char="•"/>
            </a:pPr>
            <a:r>
              <a:rPr lang="en-US" sz="2800" dirty="0"/>
              <a:t>Upgrade the ultrasonic sonar sensors with water meter sensor, LiDAR sensor, and camera to improve accuracy measuring plant growth and water supply levels.</a:t>
            </a:r>
            <a:br>
              <a:rPr lang="en-US" dirty="0"/>
            </a:br>
            <a:endParaRPr lang="en-US" dirty="0"/>
          </a:p>
          <a:p>
            <a:pPr marL="457200" indent="-457200">
              <a:buFont typeface="Arial" panose="020B0604020202020204" pitchFamily="34" charset="0"/>
              <a:buChar char="•"/>
            </a:pPr>
            <a:r>
              <a:rPr lang="en-US" b="1" dirty="0"/>
              <a:t>Embedded Application: </a:t>
            </a:r>
          </a:p>
          <a:p>
            <a:pPr marL="914400" lvl="1" indent="-457200">
              <a:buFont typeface="Arial" panose="020B0604020202020204" pitchFamily="34" charset="0"/>
              <a:buChar char="•"/>
            </a:pPr>
            <a:r>
              <a:rPr lang="en-US" sz="2800" dirty="0"/>
              <a:t>Refine existing code, continue support for the ultrasonic sensor, and implement code for new sensors and camera</a:t>
            </a:r>
          </a:p>
          <a:p>
            <a:pPr marL="914400" lvl="1" indent="-457200">
              <a:buFont typeface="Arial" panose="020B0604020202020204" pitchFamily="34" charset="0"/>
              <a:buChar char="•"/>
            </a:pPr>
            <a:r>
              <a:rPr lang="en-US" sz="2800" dirty="0"/>
              <a:t>Adjust concurrent timers and frequency of sensor reading and data publication to Adafruit IO (MQTT Broker)</a:t>
            </a:r>
          </a:p>
          <a:p>
            <a:pPr marL="914400" lvl="1" indent="-457200">
              <a:buFont typeface="Arial" panose="020B0604020202020204" pitchFamily="34" charset="0"/>
              <a:buChar char="•"/>
            </a:pPr>
            <a:r>
              <a:rPr lang="en-US" sz="2800" dirty="0"/>
              <a:t>Enable MQTT subscription features to allow users to adjust parameters while the Gardening System is running</a:t>
            </a:r>
            <a:br>
              <a:rPr lang="en-US" dirty="0"/>
            </a:br>
            <a:endParaRPr lang="en-US" dirty="0"/>
          </a:p>
          <a:p>
            <a:pPr marL="457200" indent="-457200">
              <a:buFont typeface="Arial" panose="020B0604020202020204" pitchFamily="34" charset="0"/>
              <a:buChar char="•"/>
            </a:pPr>
            <a:r>
              <a:rPr lang="en-US" b="1" dirty="0"/>
              <a:t>Frontend Application:</a:t>
            </a:r>
          </a:p>
          <a:p>
            <a:pPr marL="914400" lvl="1" indent="-457200">
              <a:buFont typeface="Arial" panose="020B0604020202020204" pitchFamily="34" charset="0"/>
              <a:buChar char="•"/>
            </a:pPr>
            <a:r>
              <a:rPr lang="en-US" sz="2800" dirty="0"/>
              <a:t>Add Embedded System Settings page for embedded application parameters customization</a:t>
            </a:r>
          </a:p>
          <a:p>
            <a:pPr marL="914400" lvl="1" indent="-457200">
              <a:buFont typeface="Arial" panose="020B0604020202020204" pitchFamily="34" charset="0"/>
              <a:buChar char="•"/>
            </a:pPr>
            <a:r>
              <a:rPr lang="en-US" sz="2800" dirty="0"/>
              <a:t>Add a Users Settings page for web application customization</a:t>
            </a:r>
            <a:br>
              <a:rPr lang="en-US" dirty="0"/>
            </a:br>
            <a:endParaRPr lang="en-US" dirty="0"/>
          </a:p>
          <a:p>
            <a:pPr marL="457200" indent="-457200">
              <a:buFont typeface="Arial" panose="020B0604020202020204" pitchFamily="34" charset="0"/>
              <a:buChar char="•"/>
            </a:pPr>
            <a:r>
              <a:rPr lang="en-US" b="1" dirty="0"/>
              <a:t>Backend Application:</a:t>
            </a:r>
          </a:p>
          <a:p>
            <a:pPr marL="914400" lvl="1" indent="-457200">
              <a:buFont typeface="Arial" panose="020B0604020202020204" pitchFamily="34" charset="0"/>
              <a:buChar char="•"/>
            </a:pPr>
            <a:r>
              <a:rPr lang="en-US" sz="2800" dirty="0"/>
              <a:t>Revise and make the Chat Completion Service extensible by giving users ability to generate and configure agents and orchestration through YAML template and config files; including LLM model selection</a:t>
            </a:r>
          </a:p>
          <a:p>
            <a:pPr marL="914400" lvl="1" indent="-457200">
              <a:buFont typeface="Arial" panose="020B0604020202020204" pitchFamily="34" charset="0"/>
              <a:buChar char="•"/>
            </a:pPr>
            <a:r>
              <a:rPr lang="en-US" sz="2800" dirty="0"/>
              <a:t>Create an extensible Data Service and interface to support different database services and connection, including local database, that can be selected via a configuration file.</a:t>
            </a:r>
          </a:p>
          <a:p>
            <a:pPr marL="914400" lvl="1" indent="-457200">
              <a:buFont typeface="Arial" panose="020B0604020202020204" pitchFamily="34" charset="0"/>
              <a:buChar char="•"/>
            </a:pPr>
            <a:r>
              <a:rPr lang="en-US" sz="2800" dirty="0"/>
              <a:t>Implement new service to accept and process images from camera</a:t>
            </a:r>
          </a:p>
        </p:txBody>
      </p:sp>
      <p:sp>
        <p:nvSpPr>
          <p:cNvPr id="14" name="TextBox 13">
            <a:extLst>
              <a:ext uri="{FF2B5EF4-FFF2-40B4-BE49-F238E27FC236}">
                <a16:creationId xmlns:a16="http://schemas.microsoft.com/office/drawing/2014/main" id="{BBFC765A-B846-8204-19D6-6BAABBBFAC75}"/>
              </a:ext>
            </a:extLst>
          </p:cNvPr>
          <p:cNvSpPr txBox="1"/>
          <p:nvPr/>
        </p:nvSpPr>
        <p:spPr>
          <a:xfrm>
            <a:off x="13418694" y="23540816"/>
            <a:ext cx="16945687" cy="8710077"/>
          </a:xfrm>
          <a:prstGeom prst="rect">
            <a:avLst/>
          </a:prstGeom>
          <a:noFill/>
        </p:spPr>
        <p:txBody>
          <a:bodyPr wrap="square" rtlCol="0">
            <a:spAutoFit/>
          </a:bodyPr>
          <a:lstStyle/>
          <a:p>
            <a:pPr marL="457200" indent="-457200">
              <a:buFont typeface="Arial" panose="020B0604020202020204" pitchFamily="34" charset="0"/>
              <a:buChar char="•"/>
            </a:pPr>
            <a:r>
              <a:rPr lang="en-US" b="1" dirty="0"/>
              <a:t>Embedded Hardware:</a:t>
            </a:r>
            <a:r>
              <a:rPr lang="en-US" dirty="0"/>
              <a:t> </a:t>
            </a:r>
          </a:p>
          <a:p>
            <a:pPr marL="914400" lvl="1" indent="-457200">
              <a:buFont typeface="Arial" panose="020B0604020202020204" pitchFamily="34" charset="0"/>
              <a:buChar char="•"/>
            </a:pPr>
            <a:r>
              <a:rPr lang="en-US" sz="2800" dirty="0"/>
              <a:t>Had to limited knowledge in circuitry, but learned and applied basic circuitry in a short timeframe</a:t>
            </a:r>
          </a:p>
          <a:p>
            <a:pPr marL="914400" lvl="1" indent="-457200">
              <a:buFont typeface="Arial" panose="020B0604020202020204" pitchFamily="34" charset="0"/>
              <a:buChar char="•"/>
            </a:pPr>
            <a:r>
              <a:rPr lang="en-US" sz="2800" dirty="0"/>
              <a:t>Encountered sensors that provided faulty readings, debugged and developed a checklist of each root caused encountered to streamline debugging process</a:t>
            </a:r>
            <a:br>
              <a:rPr lang="en-US" dirty="0"/>
            </a:br>
            <a:endParaRPr lang="en-US" dirty="0"/>
          </a:p>
          <a:p>
            <a:pPr marL="457200" indent="-457200">
              <a:buFont typeface="Arial" panose="020B0604020202020204" pitchFamily="34" charset="0"/>
              <a:buChar char="•"/>
            </a:pPr>
            <a:r>
              <a:rPr lang="en-US" b="1" dirty="0"/>
              <a:t>Embedded Application: </a:t>
            </a:r>
          </a:p>
          <a:p>
            <a:pPr marL="914400" lvl="1" indent="-457200">
              <a:buFont typeface="Arial" panose="020B0604020202020204" pitchFamily="34" charset="0"/>
              <a:buChar char="•"/>
            </a:pPr>
            <a:r>
              <a:rPr lang="en-US" sz="2800" dirty="0"/>
              <a:t>Had to limited knowledge in C++, but learned and program in the language in a short timeframe</a:t>
            </a:r>
          </a:p>
          <a:p>
            <a:pPr marL="914400" lvl="1" indent="-457200">
              <a:buFont typeface="Arial" panose="020B0604020202020204" pitchFamily="34" charset="0"/>
              <a:buChar char="•"/>
            </a:pPr>
            <a:r>
              <a:rPr lang="en-US" sz="2800" dirty="0"/>
              <a:t>VS Code IDE could not find Arduino Library, and developed workaround by coding in VS Code IDE and compiling and debugging code in Arduino IDE.</a:t>
            </a:r>
            <a:br>
              <a:rPr lang="en-US" dirty="0"/>
            </a:br>
            <a:endParaRPr lang="en-US" dirty="0"/>
          </a:p>
          <a:p>
            <a:pPr marL="457200" indent="-457200">
              <a:buFont typeface="Arial" panose="020B0604020202020204" pitchFamily="34" charset="0"/>
              <a:buChar char="•"/>
            </a:pPr>
            <a:r>
              <a:rPr lang="en-US" b="1" dirty="0"/>
              <a:t>Frontend Application:</a:t>
            </a:r>
          </a:p>
          <a:p>
            <a:pPr marL="914400" lvl="1" indent="-457200">
              <a:buFont typeface="Arial" panose="020B0604020202020204" pitchFamily="34" charset="0"/>
              <a:buChar char="•"/>
            </a:pPr>
            <a:r>
              <a:rPr lang="en-US" sz="2800" dirty="0"/>
              <a:t>Angular UI Component Library, </a:t>
            </a:r>
            <a:r>
              <a:rPr lang="en-US" sz="2800" dirty="0" err="1"/>
              <a:t>PrimeNG</a:t>
            </a:r>
            <a:r>
              <a:rPr lang="en-US" sz="2800" dirty="0"/>
              <a:t>, updated it’s theming system and styles customization process, and had poor documentations, but learned new theming system through online resources.</a:t>
            </a:r>
            <a:br>
              <a:rPr lang="en-US" dirty="0"/>
            </a:br>
            <a:endParaRPr lang="en-US" dirty="0"/>
          </a:p>
          <a:p>
            <a:pPr marL="457200" indent="-457200">
              <a:buFont typeface="Arial" panose="020B0604020202020204" pitchFamily="34" charset="0"/>
              <a:buChar char="•"/>
            </a:pPr>
            <a:r>
              <a:rPr lang="en-US" b="1" dirty="0"/>
              <a:t>Backend Application:</a:t>
            </a:r>
          </a:p>
          <a:p>
            <a:pPr marL="914400" lvl="1" indent="-457200">
              <a:buFont typeface="Arial" panose="020B0604020202020204" pitchFamily="34" charset="0"/>
              <a:buChar char="•"/>
            </a:pPr>
            <a:r>
              <a:rPr lang="en-US" sz="2800" dirty="0"/>
              <a:t>Had to limited knowledge in agentic design and orchestration, but learned and applied them into application through reading Microsoft Semantic Kernel </a:t>
            </a:r>
            <a:r>
              <a:rPr lang="en-US" sz="2800" dirty="0" err="1"/>
              <a:t>documentaiton</a:t>
            </a:r>
            <a:r>
              <a:rPr lang="en-US" sz="2800" dirty="0"/>
              <a:t> and building prototypes.</a:t>
            </a:r>
          </a:p>
          <a:p>
            <a:pPr marL="914400" lvl="1" indent="-457200">
              <a:buFont typeface="Arial" panose="020B0604020202020204" pitchFamily="34" charset="0"/>
              <a:buChar char="•"/>
            </a:pPr>
            <a:r>
              <a:rPr lang="en-US" sz="2800" dirty="0"/>
              <a:t>Cloud Run deployment of the backend application onto the cloud required additional process of generating a Docker image of the application and uploading it onto GCP’s Artifacts Registry</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5996</TotalTime>
  <Words>503</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Avenir Book</vt:lpstr>
      <vt:lpstr>Avenir Heavy</vt:lpstr>
      <vt:lpstr>Calibri</vt:lpstr>
      <vt:lpstr>Helvetica</vt:lpstr>
      <vt:lpstr>Times New Roman</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Horizontal conference poster template</dc:title>
  <dc:subject>conference poster</dc:subject>
  <dc:creator>Colin Purrington</dc:creator>
  <cp:keywords>poster, conference, session, meeting, symposium, research, presentation</cp:keywords>
  <dc:description>Copyright Colin Purrington 2019</dc:description>
  <cp:lastModifiedBy>Khiem Nguyen</cp:lastModifiedBy>
  <cp:revision>584</cp:revision>
  <cp:lastPrinted>2011-10-30T12:54:45Z</cp:lastPrinted>
  <dcterms:created xsi:type="dcterms:W3CDTF">2012-06-12T14:08:55Z</dcterms:created>
  <dcterms:modified xsi:type="dcterms:W3CDTF">2025-11-20T05:45:27Z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